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6858000" cx="12192000"/>
  <p:notesSz cx="6858000" cy="9144000"/>
  <p:embeddedFontLst>
    <p:embeddedFont>
      <p:font typeface="Century Gothic"/>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2008B373-C1AA-415D-A35C-7C95B4AB9383}">
  <a:tblStyle styleId="{2008B373-C1AA-415D-A35C-7C95B4AB9383}" styleName="Table_0">
    <a:wholeTbl>
      <a:tcTxStyle b="off" i="off">
        <a:font>
          <a:latin typeface="Century Gothic"/>
          <a:ea typeface="Century Gothic"/>
          <a:cs typeface="Century Gothic"/>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F1F7E7"/>
          </a:solidFill>
        </a:fill>
      </a:tcStyle>
    </a:wholeTbl>
    <a:band1H>
      <a:tcTxStyle/>
      <a:tcStyle>
        <a:fill>
          <a:solidFill>
            <a:srgbClr val="E2EFCC"/>
          </a:solidFill>
        </a:fill>
      </a:tcStyle>
    </a:band1H>
    <a:band2H>
      <a:tcTxStyle/>
    </a:band2H>
    <a:band1V>
      <a:tcTxStyle/>
      <a:tcStyle>
        <a:fill>
          <a:solidFill>
            <a:srgbClr val="E2EFCC"/>
          </a:solidFill>
        </a:fill>
      </a:tcStyle>
    </a:band1V>
    <a:band2V>
      <a:tcTxStyle/>
    </a:band2V>
    <a:lastCol>
      <a:tcTxStyle b="on" i="off">
        <a:font>
          <a:latin typeface="Century Gothic"/>
          <a:ea typeface="Century Gothic"/>
          <a:cs typeface="Century Gothic"/>
        </a:font>
        <a:schemeClr val="lt1"/>
      </a:tcTxStyle>
      <a:tcStyle>
        <a:fill>
          <a:solidFill>
            <a:schemeClr val="accent1"/>
          </a:solidFill>
        </a:fill>
      </a:tcStyle>
    </a:lastCol>
    <a:firstCol>
      <a:tcTxStyle b="on" i="off">
        <a:font>
          <a:latin typeface="Century Gothic"/>
          <a:ea typeface="Century Gothic"/>
          <a:cs typeface="Century Gothic"/>
        </a:font>
        <a:schemeClr val="lt1"/>
      </a:tcTxStyle>
      <a:tcStyle>
        <a:fill>
          <a:solidFill>
            <a:schemeClr val="accent1"/>
          </a:solidFill>
        </a:fill>
      </a:tcStyle>
    </a:firstCol>
    <a:lastRow>
      <a:tcTxStyle b="on" i="off">
        <a:font>
          <a:latin typeface="Century Gothic"/>
          <a:ea typeface="Century Gothic"/>
          <a:cs typeface="Century Gothic"/>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seCell>
      <a:tcTxStyle/>
    </a:seCell>
    <a:swCell>
      <a:tcTxStyle/>
    </a:swCell>
    <a:firstRow>
      <a:tcTxStyle b="on" i="off">
        <a:font>
          <a:latin typeface="Century Gothic"/>
          <a:ea typeface="Century Gothic"/>
          <a:cs typeface="Century Gothic"/>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CenturyGothic-regular.fntdata"/><Relationship Id="rId21" Type="http://schemas.openxmlformats.org/officeDocument/2006/relationships/slide" Target="slides/slide16.xml"/><Relationship Id="rId24" Type="http://schemas.openxmlformats.org/officeDocument/2006/relationships/font" Target="fonts/CenturyGothic-italic.fntdata"/><Relationship Id="rId23" Type="http://schemas.openxmlformats.org/officeDocument/2006/relationships/font" Target="fonts/CenturyGothic-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CenturyGothic-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800" cy="458788"/>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3" y="0"/>
            <a:ext cx="2971800" cy="458788"/>
          </a:xfrm>
          <a:prstGeom prst="rect">
            <a:avLst/>
          </a:prstGeom>
          <a:noFill/>
          <a:ln>
            <a:noFill/>
          </a:ln>
        </p:spPr>
        <p:txBody>
          <a:bodyPr anchorCtr="0" anchor="t" bIns="91425" lIns="91425" rIns="91425" wrap="square" tIns="91425"/>
          <a:lstStyle>
            <a:lvl1pPr indent="0" lvl="0" marL="0" marR="0" rtl="0" algn="r">
              <a:spcBef>
                <a:spcPts val="0"/>
              </a:spcBef>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400550"/>
            <a:ext cx="5486400" cy="3600450"/>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SzPts val="1400"/>
              <a:buNone/>
              <a:defRPr b="0" i="0" sz="12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2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2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2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800" cy="458787"/>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56" name="Shape 156"/>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76200" lvl="0" marL="0" marR="0" rtl="0" algn="l">
              <a:spcBef>
                <a:spcPts val="0"/>
              </a:spcBef>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
        <p:nvSpPr>
          <p:cNvPr id="157" name="Shape 157"/>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Shape 215"/>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216" name="Shape 21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Shape 221"/>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222" name="Shape 22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Shape 228"/>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229" name="Shape 22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Shape 235"/>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236" name="Shape 23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45" name="Shape 245"/>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246" name="Shape 246"/>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Shape 252"/>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253" name="Shape 25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Shape 260"/>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261" name="Shape 26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Shape 162"/>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63" name="Shape 16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Shape 168"/>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69" name="Shape 16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7" name="Shape 177"/>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178" name="Shape 178"/>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Shape 183"/>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84" name="Shape 18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90" name="Shape 19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Shape 195"/>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96" name="Shape 19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Shape 201"/>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202" name="Shape 20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Shape 207"/>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208" name="Shape 20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21" name="Shape 21"/>
        <p:cNvGrpSpPr/>
        <p:nvPr/>
      </p:nvGrpSpPr>
      <p:grpSpPr>
        <a:xfrm>
          <a:off x="0" y="0"/>
          <a:ext cx="0" cy="0"/>
          <a:chOff x="0" y="0"/>
          <a:chExt cx="0" cy="0"/>
        </a:xfrm>
      </p:grpSpPr>
      <p:sp>
        <p:nvSpPr>
          <p:cNvPr id="22" name="Shape 22"/>
          <p:cNvSpPr txBox="1"/>
          <p:nvPr>
            <p:ph type="ctrTitle"/>
          </p:nvPr>
        </p:nvSpPr>
        <p:spPr>
          <a:xfrm>
            <a:off x="1154955" y="1447800"/>
            <a:ext cx="8825658" cy="3329581"/>
          </a:xfrm>
          <a:prstGeom prst="rect">
            <a:avLst/>
          </a:prstGeom>
          <a:noFill/>
          <a:ln>
            <a:noFill/>
          </a:ln>
        </p:spPr>
        <p:txBody>
          <a:bodyPr anchorCtr="0" anchor="b" bIns="91425" lIns="91425" rIns="91425" wrap="square" tIns="91425"/>
          <a:lstStyle>
            <a:lvl1pPr indent="0" lvl="0" marL="0" marR="0" rtl="0" algn="l">
              <a:spcBef>
                <a:spcPts val="0"/>
              </a:spcBef>
              <a:buClr>
                <a:schemeClr val="lt2"/>
              </a:buClr>
              <a:buSzPts val="7200"/>
              <a:buFont typeface="Century Gothic"/>
              <a:buNone/>
              <a:defRPr b="0" i="0" sz="72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23" name="Shape 23"/>
          <p:cNvSpPr txBox="1"/>
          <p:nvPr>
            <p:ph idx="1" type="subTitle"/>
          </p:nvPr>
        </p:nvSpPr>
        <p:spPr>
          <a:xfrm>
            <a:off x="1154955" y="4777380"/>
            <a:ext cx="8825658" cy="861420"/>
          </a:xfrm>
          <a:prstGeom prst="rect">
            <a:avLst/>
          </a:prstGeom>
          <a:noFill/>
          <a:ln>
            <a:noFill/>
          </a:ln>
        </p:spPr>
        <p:txBody>
          <a:bodyPr anchorCtr="0" anchor="t" bIns="91425" lIns="91425" rIns="91425" wrap="square" tIns="91425"/>
          <a:lstStyle>
            <a:lvl1pPr indent="0" lvl="0" marL="0" marR="0" rtl="0" algn="l">
              <a:spcBef>
                <a:spcPts val="1000"/>
              </a:spcBef>
              <a:spcAft>
                <a:spcPts val="0"/>
              </a:spcAft>
              <a:buClr>
                <a:schemeClr val="accent1"/>
              </a:buClr>
              <a:buSzPts val="1600"/>
              <a:buFont typeface="Noto Sans Symbols"/>
              <a:buNone/>
              <a:defRPr b="0" i="0" sz="2000" u="none" cap="none" strike="noStrike">
                <a:solidFill>
                  <a:schemeClr val="accent1"/>
                </a:solidFill>
                <a:latin typeface="Century Gothic"/>
                <a:ea typeface="Century Gothic"/>
                <a:cs typeface="Century Gothic"/>
                <a:sym typeface="Century Gothic"/>
              </a:defRPr>
            </a:lvl1pPr>
            <a:lvl2pPr indent="0" lvl="1" marL="457200" marR="0" rtl="0" algn="ctr">
              <a:spcBef>
                <a:spcPts val="1000"/>
              </a:spcBef>
              <a:spcAft>
                <a:spcPts val="0"/>
              </a:spcAft>
              <a:buClr>
                <a:schemeClr val="accent1"/>
              </a:buClr>
              <a:buSzPts val="1440"/>
              <a:buFont typeface="Noto Sans Symbols"/>
              <a:buNone/>
              <a:defRPr b="0" i="0" sz="1800" u="none" cap="none" strike="noStrike">
                <a:solidFill>
                  <a:schemeClr val="lt1"/>
                </a:solidFill>
                <a:latin typeface="Century Gothic"/>
                <a:ea typeface="Century Gothic"/>
                <a:cs typeface="Century Gothic"/>
                <a:sym typeface="Century Gothic"/>
              </a:defRPr>
            </a:lvl2pPr>
            <a:lvl3pPr indent="0" lvl="2" marL="914400" marR="0" rtl="0" algn="ctr">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indent="0" lvl="3" marL="1371600" marR="0" rtl="0" algn="ctr">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4pPr>
            <a:lvl5pPr indent="0" lvl="4" marL="1828800" marR="0" rtl="0" algn="ctr">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5pPr>
            <a:lvl6pPr indent="0" lvl="5" marL="2286000" marR="0" rtl="0" algn="ctr">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6pPr>
            <a:lvl7pPr indent="0" lvl="6" marL="2743200" marR="0" rtl="0" algn="ctr">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7pPr>
            <a:lvl8pPr indent="0" lvl="7" marL="3200400" marR="0" rtl="0" algn="ctr">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8pPr>
            <a:lvl9pPr indent="0" lvl="8" marL="3657600" marR="0" rtl="0" algn="ctr">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9pPr>
          </a:lstStyle>
          <a:p/>
        </p:txBody>
      </p:sp>
      <p:sp>
        <p:nvSpPr>
          <p:cNvPr id="24" name="Shape 24"/>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5" name="Shape 25"/>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6" name="Shape 26"/>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en-US" sz="2800" u="none" cap="none" strike="noStrike">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noramic Picture with Caption">
    <p:spTree>
      <p:nvGrpSpPr>
        <p:cNvPr id="78" name="Shape 78"/>
        <p:cNvGrpSpPr/>
        <p:nvPr/>
      </p:nvGrpSpPr>
      <p:grpSpPr>
        <a:xfrm>
          <a:off x="0" y="0"/>
          <a:ext cx="0" cy="0"/>
          <a:chOff x="0" y="0"/>
          <a:chExt cx="0" cy="0"/>
        </a:xfrm>
      </p:grpSpPr>
      <p:sp>
        <p:nvSpPr>
          <p:cNvPr id="79" name="Shape 79"/>
          <p:cNvSpPr txBox="1"/>
          <p:nvPr>
            <p:ph type="title"/>
          </p:nvPr>
        </p:nvSpPr>
        <p:spPr>
          <a:xfrm>
            <a:off x="1154956" y="4800587"/>
            <a:ext cx="8825657" cy="566738"/>
          </a:xfrm>
          <a:prstGeom prst="rect">
            <a:avLst/>
          </a:prstGeom>
          <a:noFill/>
          <a:ln>
            <a:noFill/>
          </a:ln>
        </p:spPr>
        <p:txBody>
          <a:bodyPr anchorCtr="0" anchor="b" bIns="91425" lIns="91425" rIns="91425" wrap="square" tIns="91425"/>
          <a:lstStyle>
            <a:lvl1pPr indent="0" lvl="0" marL="0" marR="0" rtl="0" algn="l">
              <a:spcBef>
                <a:spcPts val="0"/>
              </a:spcBef>
              <a:buClr>
                <a:schemeClr val="lt2"/>
              </a:buClr>
              <a:buSzPts val="2400"/>
              <a:buFont typeface="Century Gothic"/>
              <a:buNone/>
              <a:defRPr b="0" i="0" sz="24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80" name="Shape 80"/>
          <p:cNvSpPr/>
          <p:nvPr>
            <p:ph idx="2" type="pic"/>
          </p:nvPr>
        </p:nvSpPr>
        <p:spPr>
          <a:xfrm>
            <a:off x="1154955" y="685800"/>
            <a:ext cx="8825658" cy="3640666"/>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91425" lIns="91425" rIns="91425" wrap="square" tIns="91425"/>
          <a:lstStyle>
            <a:lvl1pPr indent="0" lvl="0" marL="0" marR="0" rtl="0" algn="ctr">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81" name="Shape 81"/>
          <p:cNvSpPr txBox="1"/>
          <p:nvPr>
            <p:ph idx="1" type="body"/>
          </p:nvPr>
        </p:nvSpPr>
        <p:spPr>
          <a:xfrm>
            <a:off x="1154956" y="5367325"/>
            <a:ext cx="8825656" cy="493712"/>
          </a:xfrm>
          <a:prstGeom prst="rect">
            <a:avLst/>
          </a:prstGeom>
          <a:noFill/>
          <a:ln>
            <a:noFill/>
          </a:ln>
        </p:spPr>
        <p:txBody>
          <a:bodyPr anchorCtr="0" anchor="t" bIns="91425" lIns="91425" rIns="91425" wrap="square" tIns="91425"/>
          <a:lstStyle>
            <a:lvl1pPr indent="0" lvl="0" marL="0" marR="0" rtl="0" algn="l">
              <a:spcBef>
                <a:spcPts val="1000"/>
              </a:spcBef>
              <a:spcAft>
                <a:spcPts val="0"/>
              </a:spcAft>
              <a:buClr>
                <a:schemeClr val="accent1"/>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82" name="Shape 82"/>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83" name="Shape 83"/>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84" name="Shape 84"/>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en-US" sz="280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nd Caption">
    <p:spTree>
      <p:nvGrpSpPr>
        <p:cNvPr id="85" name="Shape 85"/>
        <p:cNvGrpSpPr/>
        <p:nvPr/>
      </p:nvGrpSpPr>
      <p:grpSpPr>
        <a:xfrm>
          <a:off x="0" y="0"/>
          <a:ext cx="0" cy="0"/>
          <a:chOff x="0" y="0"/>
          <a:chExt cx="0" cy="0"/>
        </a:xfrm>
      </p:grpSpPr>
      <p:sp>
        <p:nvSpPr>
          <p:cNvPr id="86" name="Shape 86"/>
          <p:cNvSpPr txBox="1"/>
          <p:nvPr>
            <p:ph type="title"/>
          </p:nvPr>
        </p:nvSpPr>
        <p:spPr>
          <a:xfrm>
            <a:off x="1154954" y="1447800"/>
            <a:ext cx="8825659" cy="1981200"/>
          </a:xfrm>
          <a:prstGeom prst="rect">
            <a:avLst/>
          </a:prstGeom>
          <a:noFill/>
          <a:ln>
            <a:noFill/>
          </a:ln>
        </p:spPr>
        <p:txBody>
          <a:bodyPr anchorCtr="0" anchor="t" bIns="91425" lIns="91425" rIns="91425" wrap="square" tIns="91425"/>
          <a:lstStyle>
            <a:lvl1pPr indent="0" lvl="0" marL="0" marR="0" rtl="0" algn="l">
              <a:spcBef>
                <a:spcPts val="0"/>
              </a:spcBef>
              <a:buClr>
                <a:schemeClr val="lt2"/>
              </a:buClr>
              <a:buSzPts val="4800"/>
              <a:buFont typeface="Century Gothic"/>
              <a:buNone/>
              <a:defRPr b="0" i="0" sz="48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87" name="Shape 87"/>
          <p:cNvSpPr txBox="1"/>
          <p:nvPr>
            <p:ph idx="1" type="body"/>
          </p:nvPr>
        </p:nvSpPr>
        <p:spPr>
          <a:xfrm>
            <a:off x="1154954" y="3657600"/>
            <a:ext cx="8825659" cy="2362200"/>
          </a:xfrm>
          <a:prstGeom prst="rect">
            <a:avLst/>
          </a:prstGeom>
          <a:noFill/>
          <a:ln>
            <a:noFill/>
          </a:ln>
        </p:spPr>
        <p:txBody>
          <a:bodyPr anchorCtr="0" anchor="ctr" bIns="91425" lIns="91425" rIns="91425" wrap="square" tIns="91425"/>
          <a:lstStyle>
            <a:lvl1pPr indent="0" lvl="0" marL="0" marR="0" rtl="0" algn="l">
              <a:spcBef>
                <a:spcPts val="1000"/>
              </a:spcBef>
              <a:spcAft>
                <a:spcPts val="0"/>
              </a:spcAft>
              <a:buClr>
                <a:schemeClr val="accent1"/>
              </a:buClr>
              <a:buSzPts val="1440"/>
              <a:buFont typeface="Noto Sans Symbols"/>
              <a:buNone/>
              <a:defRPr b="0" i="0" sz="1800" u="none" cap="none" strike="noStrike">
                <a:solidFill>
                  <a:schemeClr val="l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88" name="Shape 88"/>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89" name="Shape 89"/>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90" name="Shape 90"/>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en-US" sz="280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 with Caption">
    <p:spTree>
      <p:nvGrpSpPr>
        <p:cNvPr id="91" name="Shape 91"/>
        <p:cNvGrpSpPr/>
        <p:nvPr/>
      </p:nvGrpSpPr>
      <p:grpSpPr>
        <a:xfrm>
          <a:off x="0" y="0"/>
          <a:ext cx="0" cy="0"/>
          <a:chOff x="0" y="0"/>
          <a:chExt cx="0" cy="0"/>
        </a:xfrm>
      </p:grpSpPr>
      <p:sp>
        <p:nvSpPr>
          <p:cNvPr id="92" name="Shape 92"/>
          <p:cNvSpPr txBox="1"/>
          <p:nvPr>
            <p:ph type="title"/>
          </p:nvPr>
        </p:nvSpPr>
        <p:spPr>
          <a:xfrm>
            <a:off x="1574801" y="1447800"/>
            <a:ext cx="7999315" cy="2323374"/>
          </a:xfrm>
          <a:prstGeom prst="rect">
            <a:avLst/>
          </a:prstGeom>
          <a:noFill/>
          <a:ln>
            <a:noFill/>
          </a:ln>
        </p:spPr>
        <p:txBody>
          <a:bodyPr anchorCtr="0" anchor="t" bIns="91425" lIns="91425" rIns="91425" wrap="square" tIns="91425"/>
          <a:lstStyle>
            <a:lvl1pPr indent="0" lvl="0" marL="0" marR="0" rtl="0" algn="l">
              <a:spcBef>
                <a:spcPts val="0"/>
              </a:spcBef>
              <a:buClr>
                <a:schemeClr val="lt2"/>
              </a:buClr>
              <a:buSzPts val="4800"/>
              <a:buFont typeface="Century Gothic"/>
              <a:buNone/>
              <a:defRPr b="0" i="0" sz="48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93" name="Shape 93"/>
          <p:cNvSpPr txBox="1"/>
          <p:nvPr>
            <p:ph idx="1" type="body"/>
          </p:nvPr>
        </p:nvSpPr>
        <p:spPr>
          <a:xfrm>
            <a:off x="1930400" y="3771174"/>
            <a:ext cx="7279649" cy="342174"/>
          </a:xfrm>
          <a:prstGeom prst="rect">
            <a:avLst/>
          </a:prstGeom>
          <a:noFill/>
          <a:ln>
            <a:noFill/>
          </a:ln>
        </p:spPr>
        <p:txBody>
          <a:bodyPr anchorCtr="0" anchor="t" bIns="91425" lIns="91425" rIns="91425" wrap="square" tIns="91425"/>
          <a:lstStyle>
            <a:lvl1pPr indent="0" lvl="0" marL="0" marR="0" rtl="0" algn="l">
              <a:spcBef>
                <a:spcPts val="1000"/>
              </a:spcBef>
              <a:spcAft>
                <a:spcPts val="0"/>
              </a:spcAft>
              <a:buClr>
                <a:schemeClr val="accent1"/>
              </a:buClr>
              <a:buSzPts val="1120"/>
              <a:buFont typeface="Noto Sans Symbols"/>
              <a:buNone/>
              <a:defRPr b="0" i="0" sz="1400" u="none" cap="small" strike="noStrike">
                <a:solidFill>
                  <a:schemeClr val="accen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94" name="Shape 94"/>
          <p:cNvSpPr txBox="1"/>
          <p:nvPr>
            <p:ph idx="2" type="body"/>
          </p:nvPr>
        </p:nvSpPr>
        <p:spPr>
          <a:xfrm>
            <a:off x="1154954" y="4350657"/>
            <a:ext cx="8825659" cy="1676400"/>
          </a:xfrm>
          <a:prstGeom prst="rect">
            <a:avLst/>
          </a:prstGeom>
          <a:noFill/>
          <a:ln>
            <a:noFill/>
          </a:ln>
        </p:spPr>
        <p:txBody>
          <a:bodyPr anchorCtr="0" anchor="ctr" bIns="91425" lIns="91425" rIns="91425" wrap="square" tIns="91425"/>
          <a:lstStyle>
            <a:lvl1pPr indent="0" lvl="0" marL="0" marR="0" rtl="0" algn="l">
              <a:spcBef>
                <a:spcPts val="1000"/>
              </a:spcBef>
              <a:spcAft>
                <a:spcPts val="0"/>
              </a:spcAft>
              <a:buClr>
                <a:schemeClr val="accent1"/>
              </a:buClr>
              <a:buSzPts val="1440"/>
              <a:buFont typeface="Noto Sans Symbols"/>
              <a:buNone/>
              <a:defRPr b="0" i="0" sz="1800" u="none" cap="none" strike="noStrike">
                <a:solidFill>
                  <a:schemeClr val="l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95" name="Shape 95"/>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96" name="Shape 96"/>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97" name="Shape 97"/>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en-US" sz="2800">
                <a:solidFill>
                  <a:schemeClr val="lt1"/>
                </a:solidFill>
                <a:latin typeface="Century Gothic"/>
                <a:ea typeface="Century Gothic"/>
                <a:cs typeface="Century Gothic"/>
                <a:sym typeface="Century Gothic"/>
              </a:rPr>
              <a:t>‹#›</a:t>
            </a:fld>
          </a:p>
        </p:txBody>
      </p:sp>
      <p:sp>
        <p:nvSpPr>
          <p:cNvPr id="98" name="Shape 98"/>
          <p:cNvSpPr txBox="1"/>
          <p:nvPr/>
        </p:nvSpPr>
        <p:spPr>
          <a:xfrm>
            <a:off x="898295" y="971253"/>
            <a:ext cx="801912" cy="1969770"/>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b="0" i="0" lang="en-US" sz="12200">
                <a:solidFill>
                  <a:schemeClr val="accent1"/>
                </a:solidFill>
                <a:latin typeface="Arial"/>
                <a:ea typeface="Arial"/>
                <a:cs typeface="Arial"/>
                <a:sym typeface="Arial"/>
              </a:rPr>
              <a:t>“</a:t>
            </a:r>
          </a:p>
        </p:txBody>
      </p:sp>
      <p:sp>
        <p:nvSpPr>
          <p:cNvPr id="99" name="Shape 99"/>
          <p:cNvSpPr txBox="1"/>
          <p:nvPr/>
        </p:nvSpPr>
        <p:spPr>
          <a:xfrm>
            <a:off x="9330490" y="2613787"/>
            <a:ext cx="801912" cy="1969770"/>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b="0" i="0" lang="en-US" sz="12200">
                <a:solidFill>
                  <a:schemeClr val="accent1"/>
                </a:solidFill>
                <a:latin typeface="Arial"/>
                <a:ea typeface="Arial"/>
                <a:cs typeface="Arial"/>
                <a:sym typeface="Arial"/>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Name Card">
    <p:spTree>
      <p:nvGrpSpPr>
        <p:cNvPr id="100" name="Shape 100"/>
        <p:cNvGrpSpPr/>
        <p:nvPr/>
      </p:nvGrpSpPr>
      <p:grpSpPr>
        <a:xfrm>
          <a:off x="0" y="0"/>
          <a:ext cx="0" cy="0"/>
          <a:chOff x="0" y="0"/>
          <a:chExt cx="0" cy="0"/>
        </a:xfrm>
      </p:grpSpPr>
      <p:sp>
        <p:nvSpPr>
          <p:cNvPr id="101" name="Shape 101"/>
          <p:cNvSpPr txBox="1"/>
          <p:nvPr>
            <p:ph type="title"/>
          </p:nvPr>
        </p:nvSpPr>
        <p:spPr>
          <a:xfrm>
            <a:off x="1154954" y="3124201"/>
            <a:ext cx="8825660" cy="1653180"/>
          </a:xfrm>
          <a:prstGeom prst="rect">
            <a:avLst/>
          </a:prstGeom>
          <a:noFill/>
          <a:ln>
            <a:noFill/>
          </a:ln>
        </p:spPr>
        <p:txBody>
          <a:bodyPr anchorCtr="0" anchor="b" bIns="91425" lIns="91425" rIns="91425" wrap="square" tIns="91425"/>
          <a:lstStyle>
            <a:lvl1pPr indent="0" lvl="0" marL="0" marR="0" rtl="0" algn="l">
              <a:spcBef>
                <a:spcPts val="0"/>
              </a:spcBef>
              <a:buClr>
                <a:schemeClr val="lt2"/>
              </a:buClr>
              <a:buSzPts val="4000"/>
              <a:buFont typeface="Century Gothic"/>
              <a:buNone/>
              <a:defRPr b="0" i="0" sz="40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102" name="Shape 102"/>
          <p:cNvSpPr txBox="1"/>
          <p:nvPr>
            <p:ph idx="1" type="body"/>
          </p:nvPr>
        </p:nvSpPr>
        <p:spPr>
          <a:xfrm>
            <a:off x="1154954" y="4777381"/>
            <a:ext cx="8825659" cy="860400"/>
          </a:xfrm>
          <a:prstGeom prst="rect">
            <a:avLst/>
          </a:prstGeom>
          <a:noFill/>
          <a:ln>
            <a:noFill/>
          </a:ln>
        </p:spPr>
        <p:txBody>
          <a:bodyPr anchorCtr="0" anchor="t" bIns="91425" lIns="91425" rIns="91425" wrap="square" tIns="91425"/>
          <a:lstStyle>
            <a:lvl1pPr indent="0" lvl="0" marL="0" marR="0" rtl="0" algn="l">
              <a:spcBef>
                <a:spcPts val="1000"/>
              </a:spcBef>
              <a:spcAft>
                <a:spcPts val="0"/>
              </a:spcAft>
              <a:buClr>
                <a:schemeClr val="accent1"/>
              </a:buClr>
              <a:buSzPts val="1600"/>
              <a:buFont typeface="Noto Sans Symbols"/>
              <a:buNone/>
              <a:defRPr b="0" i="0" sz="2000" u="none" cap="none" strike="noStrike">
                <a:solidFill>
                  <a:schemeClr val="accen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1440"/>
              <a:buFont typeface="Noto Sans Symbols"/>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9pPr>
          </a:lstStyle>
          <a:p/>
        </p:txBody>
      </p:sp>
      <p:sp>
        <p:nvSpPr>
          <p:cNvPr id="103" name="Shape 103"/>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04" name="Shape 104"/>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05" name="Shape 105"/>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en-US" sz="280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 Column">
    <p:spTree>
      <p:nvGrpSpPr>
        <p:cNvPr id="106" name="Shape 106"/>
        <p:cNvGrpSpPr/>
        <p:nvPr/>
      </p:nvGrpSpPr>
      <p:grpSpPr>
        <a:xfrm>
          <a:off x="0" y="0"/>
          <a:ext cx="0" cy="0"/>
          <a:chOff x="0" y="0"/>
          <a:chExt cx="0" cy="0"/>
        </a:xfrm>
      </p:grpSpPr>
      <p:sp>
        <p:nvSpPr>
          <p:cNvPr id="107" name="Shape 107"/>
          <p:cNvSpPr txBox="1"/>
          <p:nvPr>
            <p:ph type="title"/>
          </p:nvPr>
        </p:nvSpPr>
        <p:spPr>
          <a:xfrm>
            <a:off x="646111" y="452718"/>
            <a:ext cx="9404723" cy="1400530"/>
          </a:xfrm>
          <a:prstGeom prst="rect">
            <a:avLst/>
          </a:prstGeom>
          <a:noFill/>
          <a:ln>
            <a:noFill/>
          </a:ln>
        </p:spPr>
        <p:txBody>
          <a:bodyPr anchorCtr="0" anchor="t" bIns="91425" lIns="91425" rIns="91425" wrap="square" tIns="91425"/>
          <a:lstStyle>
            <a:lvl1pPr indent="0" lvl="0" marL="0" marR="0" rtl="0" algn="l">
              <a:spcBef>
                <a:spcPts val="0"/>
              </a:spcBef>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108" name="Shape 108"/>
          <p:cNvSpPr txBox="1"/>
          <p:nvPr>
            <p:ph idx="1" type="body"/>
          </p:nvPr>
        </p:nvSpPr>
        <p:spPr>
          <a:xfrm>
            <a:off x="632947" y="1981200"/>
            <a:ext cx="2946866" cy="576262"/>
          </a:xfrm>
          <a:prstGeom prst="rect">
            <a:avLst/>
          </a:prstGeom>
          <a:noFill/>
          <a:ln>
            <a:noFill/>
          </a:ln>
        </p:spPr>
        <p:txBody>
          <a:bodyPr anchorCtr="0" anchor="b" bIns="91425" lIns="91425" rIns="91425" wrap="square" tIns="91425"/>
          <a:lstStyle>
            <a:lvl1pPr indent="0" lvl="0" marL="0" marR="0" rtl="0" algn="l">
              <a:spcBef>
                <a:spcPts val="1000"/>
              </a:spcBef>
              <a:spcAft>
                <a:spcPts val="0"/>
              </a:spcAft>
              <a:buClr>
                <a:schemeClr val="accent1"/>
              </a:buClr>
              <a:buSzPts val="1920"/>
              <a:buFont typeface="Noto Sans Symbols"/>
              <a:buNone/>
              <a:defRPr b="0" i="0" sz="2400" u="none" cap="none" strike="noStrike">
                <a:solidFill>
                  <a:schemeClr val="accen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1600"/>
              <a:buFont typeface="Noto Sans Symbols"/>
              <a:buNone/>
              <a:defRPr b="1" i="0" sz="20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1440"/>
              <a:buFont typeface="Noto Sans Symbols"/>
              <a:buNone/>
              <a:defRPr b="1" i="0" sz="18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109" name="Shape 109"/>
          <p:cNvSpPr txBox="1"/>
          <p:nvPr>
            <p:ph idx="2" type="body"/>
          </p:nvPr>
        </p:nvSpPr>
        <p:spPr>
          <a:xfrm>
            <a:off x="652463" y="2667000"/>
            <a:ext cx="2927350" cy="3589338"/>
          </a:xfrm>
          <a:prstGeom prst="rect">
            <a:avLst/>
          </a:prstGeom>
          <a:noFill/>
          <a:ln>
            <a:noFill/>
          </a:ln>
        </p:spPr>
        <p:txBody>
          <a:bodyPr anchorCtr="0" anchor="t" bIns="91425" lIns="91425" rIns="91425" wrap="square" tIns="91425"/>
          <a:lstStyle>
            <a:lvl1pPr indent="0" lvl="0" marL="0" marR="0" rtl="0" algn="l">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110" name="Shape 110"/>
          <p:cNvSpPr txBox="1"/>
          <p:nvPr>
            <p:ph idx="3" type="body"/>
          </p:nvPr>
        </p:nvSpPr>
        <p:spPr>
          <a:xfrm>
            <a:off x="3883659" y="1981200"/>
            <a:ext cx="2936241" cy="576262"/>
          </a:xfrm>
          <a:prstGeom prst="rect">
            <a:avLst/>
          </a:prstGeom>
          <a:noFill/>
          <a:ln>
            <a:noFill/>
          </a:ln>
        </p:spPr>
        <p:txBody>
          <a:bodyPr anchorCtr="0" anchor="b" bIns="91425" lIns="91425" rIns="91425" wrap="square" tIns="91425"/>
          <a:lstStyle>
            <a:lvl1pPr indent="0" lvl="0" marL="0" marR="0" rtl="0" algn="l">
              <a:spcBef>
                <a:spcPts val="1000"/>
              </a:spcBef>
              <a:spcAft>
                <a:spcPts val="0"/>
              </a:spcAft>
              <a:buClr>
                <a:schemeClr val="accent1"/>
              </a:buClr>
              <a:buSzPts val="1920"/>
              <a:buFont typeface="Noto Sans Symbols"/>
              <a:buNone/>
              <a:defRPr b="0" i="0" sz="2400" u="none" cap="none" strike="noStrike">
                <a:solidFill>
                  <a:schemeClr val="accen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1600"/>
              <a:buFont typeface="Noto Sans Symbols"/>
              <a:buNone/>
              <a:defRPr b="1" i="0" sz="20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1440"/>
              <a:buFont typeface="Noto Sans Symbols"/>
              <a:buNone/>
              <a:defRPr b="1" i="0" sz="18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111" name="Shape 111"/>
          <p:cNvSpPr txBox="1"/>
          <p:nvPr>
            <p:ph idx="4" type="body"/>
          </p:nvPr>
        </p:nvSpPr>
        <p:spPr>
          <a:xfrm>
            <a:off x="3873106" y="2667000"/>
            <a:ext cx="2946794" cy="3589338"/>
          </a:xfrm>
          <a:prstGeom prst="rect">
            <a:avLst/>
          </a:prstGeom>
          <a:noFill/>
          <a:ln>
            <a:noFill/>
          </a:ln>
        </p:spPr>
        <p:txBody>
          <a:bodyPr anchorCtr="0" anchor="t" bIns="91425" lIns="91425" rIns="91425" wrap="square" tIns="91425"/>
          <a:lstStyle>
            <a:lvl1pPr indent="0" lvl="0" marL="0" marR="0" rtl="0" algn="l">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112" name="Shape 112"/>
          <p:cNvSpPr txBox="1"/>
          <p:nvPr>
            <p:ph idx="5" type="body"/>
          </p:nvPr>
        </p:nvSpPr>
        <p:spPr>
          <a:xfrm>
            <a:off x="7124700" y="1981200"/>
            <a:ext cx="2932113" cy="576262"/>
          </a:xfrm>
          <a:prstGeom prst="rect">
            <a:avLst/>
          </a:prstGeom>
          <a:noFill/>
          <a:ln>
            <a:noFill/>
          </a:ln>
        </p:spPr>
        <p:txBody>
          <a:bodyPr anchorCtr="0" anchor="b" bIns="91425" lIns="91425" rIns="91425" wrap="square" tIns="91425"/>
          <a:lstStyle>
            <a:lvl1pPr indent="0" lvl="0" marL="0" marR="0" rtl="0" algn="l">
              <a:spcBef>
                <a:spcPts val="1000"/>
              </a:spcBef>
              <a:spcAft>
                <a:spcPts val="0"/>
              </a:spcAft>
              <a:buClr>
                <a:schemeClr val="accent1"/>
              </a:buClr>
              <a:buSzPts val="1920"/>
              <a:buFont typeface="Noto Sans Symbols"/>
              <a:buNone/>
              <a:defRPr b="0" i="0" sz="2400" u="none" cap="none" strike="noStrike">
                <a:solidFill>
                  <a:schemeClr val="accen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1600"/>
              <a:buFont typeface="Noto Sans Symbols"/>
              <a:buNone/>
              <a:defRPr b="1" i="0" sz="20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1440"/>
              <a:buFont typeface="Noto Sans Symbols"/>
              <a:buNone/>
              <a:defRPr b="1" i="0" sz="18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113" name="Shape 113"/>
          <p:cNvSpPr txBox="1"/>
          <p:nvPr>
            <p:ph idx="6" type="body"/>
          </p:nvPr>
        </p:nvSpPr>
        <p:spPr>
          <a:xfrm>
            <a:off x="7124700" y="2667000"/>
            <a:ext cx="2932113" cy="3589338"/>
          </a:xfrm>
          <a:prstGeom prst="rect">
            <a:avLst/>
          </a:prstGeom>
          <a:noFill/>
          <a:ln>
            <a:noFill/>
          </a:ln>
        </p:spPr>
        <p:txBody>
          <a:bodyPr anchorCtr="0" anchor="t" bIns="91425" lIns="91425" rIns="91425" wrap="square" tIns="91425"/>
          <a:lstStyle>
            <a:lvl1pPr indent="0" lvl="0" marL="0" marR="0" rtl="0" algn="l">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cxnSp>
        <p:nvCxnSpPr>
          <p:cNvPr id="114" name="Shape 114"/>
          <p:cNvCxnSpPr/>
          <p:nvPr/>
        </p:nvCxnSpPr>
        <p:spPr>
          <a:xfrm>
            <a:off x="3726142" y="2133600"/>
            <a:ext cx="0" cy="3962400"/>
          </a:xfrm>
          <a:prstGeom prst="straightConnector1">
            <a:avLst/>
          </a:prstGeom>
          <a:noFill/>
          <a:ln cap="flat" cmpd="sng" w="12700">
            <a:solidFill>
              <a:schemeClr val="accent1">
                <a:alpha val="40000"/>
              </a:schemeClr>
            </a:solidFill>
            <a:prstDash val="solid"/>
            <a:round/>
            <a:headEnd len="med" w="med" type="none"/>
            <a:tailEnd len="med" w="med" type="none"/>
          </a:ln>
        </p:spPr>
      </p:cxnSp>
      <p:cxnSp>
        <p:nvCxnSpPr>
          <p:cNvPr id="115" name="Shape 115"/>
          <p:cNvCxnSpPr/>
          <p:nvPr/>
        </p:nvCxnSpPr>
        <p:spPr>
          <a:xfrm>
            <a:off x="6962227" y="2133600"/>
            <a:ext cx="0" cy="3966882"/>
          </a:xfrm>
          <a:prstGeom prst="straightConnector1">
            <a:avLst/>
          </a:prstGeom>
          <a:noFill/>
          <a:ln cap="flat" cmpd="sng" w="12700">
            <a:solidFill>
              <a:schemeClr val="accent1">
                <a:alpha val="40000"/>
              </a:schemeClr>
            </a:solidFill>
            <a:prstDash val="solid"/>
            <a:round/>
            <a:headEnd len="med" w="med" type="none"/>
            <a:tailEnd len="med" w="med" type="none"/>
          </a:ln>
        </p:spPr>
      </p:cxnSp>
      <p:sp>
        <p:nvSpPr>
          <p:cNvPr id="116" name="Shape 116"/>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17" name="Shape 117"/>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18" name="Shape 118"/>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en-US" sz="280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 Picture Column">
    <p:spTree>
      <p:nvGrpSpPr>
        <p:cNvPr id="119" name="Shape 119"/>
        <p:cNvGrpSpPr/>
        <p:nvPr/>
      </p:nvGrpSpPr>
      <p:grpSpPr>
        <a:xfrm>
          <a:off x="0" y="0"/>
          <a:ext cx="0" cy="0"/>
          <a:chOff x="0" y="0"/>
          <a:chExt cx="0" cy="0"/>
        </a:xfrm>
      </p:grpSpPr>
      <p:sp>
        <p:nvSpPr>
          <p:cNvPr id="120" name="Shape 120"/>
          <p:cNvSpPr txBox="1"/>
          <p:nvPr>
            <p:ph type="title"/>
          </p:nvPr>
        </p:nvSpPr>
        <p:spPr>
          <a:xfrm>
            <a:off x="646111" y="452718"/>
            <a:ext cx="9404723" cy="1400530"/>
          </a:xfrm>
          <a:prstGeom prst="rect">
            <a:avLst/>
          </a:prstGeom>
          <a:noFill/>
          <a:ln>
            <a:noFill/>
          </a:ln>
        </p:spPr>
        <p:txBody>
          <a:bodyPr anchorCtr="0" anchor="t" bIns="91425" lIns="91425" rIns="91425" wrap="square" tIns="91425"/>
          <a:lstStyle>
            <a:lvl1pPr indent="0" lvl="0" marL="0" marR="0" rtl="0" algn="l">
              <a:spcBef>
                <a:spcPts val="0"/>
              </a:spcBef>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121" name="Shape 121"/>
          <p:cNvSpPr txBox="1"/>
          <p:nvPr>
            <p:ph idx="1" type="body"/>
          </p:nvPr>
        </p:nvSpPr>
        <p:spPr>
          <a:xfrm>
            <a:off x="652463" y="4250949"/>
            <a:ext cx="2940050" cy="576262"/>
          </a:xfrm>
          <a:prstGeom prst="rect">
            <a:avLst/>
          </a:prstGeom>
          <a:noFill/>
          <a:ln>
            <a:noFill/>
          </a:ln>
        </p:spPr>
        <p:txBody>
          <a:bodyPr anchorCtr="0" anchor="b" bIns="91425" lIns="91425" rIns="91425" wrap="square" tIns="91425"/>
          <a:lstStyle>
            <a:lvl1pPr indent="0" lvl="0" marL="0" marR="0" rtl="0" algn="l">
              <a:spcBef>
                <a:spcPts val="1000"/>
              </a:spcBef>
              <a:spcAft>
                <a:spcPts val="0"/>
              </a:spcAft>
              <a:buClr>
                <a:schemeClr val="accent1"/>
              </a:buClr>
              <a:buSzPts val="1920"/>
              <a:buFont typeface="Noto Sans Symbols"/>
              <a:buNone/>
              <a:defRPr b="0" i="0" sz="2400" u="none" cap="none" strike="noStrike">
                <a:solidFill>
                  <a:schemeClr val="accen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1600"/>
              <a:buFont typeface="Noto Sans Symbols"/>
              <a:buNone/>
              <a:defRPr b="1" i="0" sz="20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1440"/>
              <a:buFont typeface="Noto Sans Symbols"/>
              <a:buNone/>
              <a:defRPr b="1" i="0" sz="18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122" name="Shape 122"/>
          <p:cNvSpPr/>
          <p:nvPr>
            <p:ph idx="2" type="pic"/>
          </p:nvPr>
        </p:nvSpPr>
        <p:spPr>
          <a:xfrm>
            <a:off x="652463" y="2209800"/>
            <a:ext cx="2940050" cy="1524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91425" lIns="91425" rIns="91425" wrap="square" tIns="91425"/>
          <a:lstStyle>
            <a:lvl1pPr indent="0" lvl="0" marL="0" marR="0" rtl="0" algn="ctr">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123" name="Shape 123"/>
          <p:cNvSpPr txBox="1"/>
          <p:nvPr>
            <p:ph idx="3" type="body"/>
          </p:nvPr>
        </p:nvSpPr>
        <p:spPr>
          <a:xfrm>
            <a:off x="652463" y="4827211"/>
            <a:ext cx="2940050" cy="659189"/>
          </a:xfrm>
          <a:prstGeom prst="rect">
            <a:avLst/>
          </a:prstGeom>
          <a:noFill/>
          <a:ln>
            <a:noFill/>
          </a:ln>
        </p:spPr>
        <p:txBody>
          <a:bodyPr anchorCtr="0" anchor="t" bIns="91425" lIns="91425" rIns="91425" wrap="square" tIns="91425"/>
          <a:lstStyle>
            <a:lvl1pPr indent="0" lvl="0" marL="0" marR="0" rtl="0" algn="l">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124" name="Shape 124"/>
          <p:cNvSpPr txBox="1"/>
          <p:nvPr>
            <p:ph idx="4" type="body"/>
          </p:nvPr>
        </p:nvSpPr>
        <p:spPr>
          <a:xfrm>
            <a:off x="3889375" y="4250949"/>
            <a:ext cx="2930525" cy="576262"/>
          </a:xfrm>
          <a:prstGeom prst="rect">
            <a:avLst/>
          </a:prstGeom>
          <a:noFill/>
          <a:ln>
            <a:noFill/>
          </a:ln>
        </p:spPr>
        <p:txBody>
          <a:bodyPr anchorCtr="0" anchor="b" bIns="91425" lIns="91425" rIns="91425" wrap="square" tIns="91425"/>
          <a:lstStyle>
            <a:lvl1pPr indent="0" lvl="0" marL="0" marR="0" rtl="0" algn="l">
              <a:spcBef>
                <a:spcPts val="1000"/>
              </a:spcBef>
              <a:spcAft>
                <a:spcPts val="0"/>
              </a:spcAft>
              <a:buClr>
                <a:schemeClr val="accent1"/>
              </a:buClr>
              <a:buSzPts val="1920"/>
              <a:buFont typeface="Noto Sans Symbols"/>
              <a:buNone/>
              <a:defRPr b="0" i="0" sz="2400" u="none" cap="none" strike="noStrike">
                <a:solidFill>
                  <a:schemeClr val="accen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1600"/>
              <a:buFont typeface="Noto Sans Symbols"/>
              <a:buNone/>
              <a:defRPr b="1" i="0" sz="20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1440"/>
              <a:buFont typeface="Noto Sans Symbols"/>
              <a:buNone/>
              <a:defRPr b="1" i="0" sz="18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125" name="Shape 125"/>
          <p:cNvSpPr/>
          <p:nvPr>
            <p:ph idx="5" type="pic"/>
          </p:nvPr>
        </p:nvSpPr>
        <p:spPr>
          <a:xfrm>
            <a:off x="3889374" y="2209800"/>
            <a:ext cx="2930525" cy="1524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91425" lIns="91425" rIns="91425" wrap="square" tIns="91425"/>
          <a:lstStyle>
            <a:lvl1pPr indent="0" lvl="0" marL="0" marR="0" rtl="0" algn="ctr">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126" name="Shape 126"/>
          <p:cNvSpPr txBox="1"/>
          <p:nvPr>
            <p:ph idx="6" type="body"/>
          </p:nvPr>
        </p:nvSpPr>
        <p:spPr>
          <a:xfrm>
            <a:off x="3888022" y="4827210"/>
            <a:ext cx="2934406" cy="659189"/>
          </a:xfrm>
          <a:prstGeom prst="rect">
            <a:avLst/>
          </a:prstGeom>
          <a:noFill/>
          <a:ln>
            <a:noFill/>
          </a:ln>
        </p:spPr>
        <p:txBody>
          <a:bodyPr anchorCtr="0" anchor="t" bIns="91425" lIns="91425" rIns="91425" wrap="square" tIns="91425"/>
          <a:lstStyle>
            <a:lvl1pPr indent="0" lvl="0" marL="0" marR="0" rtl="0" algn="l">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127" name="Shape 127"/>
          <p:cNvSpPr txBox="1"/>
          <p:nvPr>
            <p:ph idx="7" type="body"/>
          </p:nvPr>
        </p:nvSpPr>
        <p:spPr>
          <a:xfrm>
            <a:off x="7124700" y="4250949"/>
            <a:ext cx="2932113" cy="576262"/>
          </a:xfrm>
          <a:prstGeom prst="rect">
            <a:avLst/>
          </a:prstGeom>
          <a:noFill/>
          <a:ln>
            <a:noFill/>
          </a:ln>
        </p:spPr>
        <p:txBody>
          <a:bodyPr anchorCtr="0" anchor="b" bIns="91425" lIns="91425" rIns="91425" wrap="square" tIns="91425"/>
          <a:lstStyle>
            <a:lvl1pPr indent="0" lvl="0" marL="0" marR="0" rtl="0" algn="l">
              <a:spcBef>
                <a:spcPts val="1000"/>
              </a:spcBef>
              <a:spcAft>
                <a:spcPts val="0"/>
              </a:spcAft>
              <a:buClr>
                <a:schemeClr val="accent1"/>
              </a:buClr>
              <a:buSzPts val="1920"/>
              <a:buFont typeface="Noto Sans Symbols"/>
              <a:buNone/>
              <a:defRPr b="0" i="0" sz="2400" u="none" cap="none" strike="noStrike">
                <a:solidFill>
                  <a:schemeClr val="accen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1600"/>
              <a:buFont typeface="Noto Sans Symbols"/>
              <a:buNone/>
              <a:defRPr b="1" i="0" sz="20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1440"/>
              <a:buFont typeface="Noto Sans Symbols"/>
              <a:buNone/>
              <a:defRPr b="1" i="0" sz="18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128" name="Shape 128"/>
          <p:cNvSpPr/>
          <p:nvPr>
            <p:ph idx="8" type="pic"/>
          </p:nvPr>
        </p:nvSpPr>
        <p:spPr>
          <a:xfrm>
            <a:off x="7124699" y="2209800"/>
            <a:ext cx="2932113" cy="1524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91425" lIns="91425" rIns="91425" wrap="square" tIns="91425"/>
          <a:lstStyle>
            <a:lvl1pPr indent="0" lvl="0" marL="0" marR="0" rtl="0" algn="ctr">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129" name="Shape 129"/>
          <p:cNvSpPr txBox="1"/>
          <p:nvPr>
            <p:ph idx="9" type="body"/>
          </p:nvPr>
        </p:nvSpPr>
        <p:spPr>
          <a:xfrm>
            <a:off x="7124575" y="4827208"/>
            <a:ext cx="2935997" cy="659189"/>
          </a:xfrm>
          <a:prstGeom prst="rect">
            <a:avLst/>
          </a:prstGeom>
          <a:noFill/>
          <a:ln>
            <a:noFill/>
          </a:ln>
        </p:spPr>
        <p:txBody>
          <a:bodyPr anchorCtr="0" anchor="t" bIns="91425" lIns="91425" rIns="91425" wrap="square" tIns="91425"/>
          <a:lstStyle>
            <a:lvl1pPr indent="0" lvl="0" marL="0" marR="0" rtl="0" algn="l">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cxnSp>
        <p:nvCxnSpPr>
          <p:cNvPr id="130" name="Shape 130"/>
          <p:cNvCxnSpPr/>
          <p:nvPr/>
        </p:nvCxnSpPr>
        <p:spPr>
          <a:xfrm>
            <a:off x="3726142" y="2133600"/>
            <a:ext cx="0" cy="3962400"/>
          </a:xfrm>
          <a:prstGeom prst="straightConnector1">
            <a:avLst/>
          </a:prstGeom>
          <a:noFill/>
          <a:ln cap="flat" cmpd="sng" w="12700">
            <a:solidFill>
              <a:schemeClr val="accent1">
                <a:alpha val="40000"/>
              </a:schemeClr>
            </a:solidFill>
            <a:prstDash val="solid"/>
            <a:round/>
            <a:headEnd len="med" w="med" type="none"/>
            <a:tailEnd len="med" w="med" type="none"/>
          </a:ln>
        </p:spPr>
      </p:cxnSp>
      <p:cxnSp>
        <p:nvCxnSpPr>
          <p:cNvPr id="131" name="Shape 131"/>
          <p:cNvCxnSpPr/>
          <p:nvPr/>
        </p:nvCxnSpPr>
        <p:spPr>
          <a:xfrm>
            <a:off x="6962227" y="2133600"/>
            <a:ext cx="0" cy="3966882"/>
          </a:xfrm>
          <a:prstGeom prst="straightConnector1">
            <a:avLst/>
          </a:prstGeom>
          <a:noFill/>
          <a:ln cap="flat" cmpd="sng" w="12700">
            <a:solidFill>
              <a:schemeClr val="accent1">
                <a:alpha val="40000"/>
              </a:schemeClr>
            </a:solidFill>
            <a:prstDash val="solid"/>
            <a:round/>
            <a:headEnd len="med" w="med" type="none"/>
            <a:tailEnd len="med" w="med" type="none"/>
          </a:ln>
        </p:spPr>
      </p:cxnSp>
      <p:sp>
        <p:nvSpPr>
          <p:cNvPr id="132" name="Shape 132"/>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33" name="Shape 133"/>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34" name="Shape 134"/>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en-US" sz="280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Title and Vertical Text">
    <p:spTree>
      <p:nvGrpSpPr>
        <p:cNvPr id="135" name="Shape 135"/>
        <p:cNvGrpSpPr/>
        <p:nvPr/>
      </p:nvGrpSpPr>
      <p:grpSpPr>
        <a:xfrm>
          <a:off x="0" y="0"/>
          <a:ext cx="0" cy="0"/>
          <a:chOff x="0" y="0"/>
          <a:chExt cx="0" cy="0"/>
        </a:xfrm>
      </p:grpSpPr>
      <p:sp>
        <p:nvSpPr>
          <p:cNvPr id="136" name="Shape 136"/>
          <p:cNvSpPr txBox="1"/>
          <p:nvPr>
            <p:ph type="title"/>
          </p:nvPr>
        </p:nvSpPr>
        <p:spPr>
          <a:xfrm>
            <a:off x="646111" y="452718"/>
            <a:ext cx="9404723" cy="1400530"/>
          </a:xfrm>
          <a:prstGeom prst="rect">
            <a:avLst/>
          </a:prstGeom>
          <a:noFill/>
          <a:ln>
            <a:noFill/>
          </a:ln>
        </p:spPr>
        <p:txBody>
          <a:bodyPr anchorCtr="0" anchor="t" bIns="91425" lIns="91425" rIns="91425" wrap="square" tIns="91425"/>
          <a:lstStyle>
            <a:lvl1pPr indent="0" lvl="0" marL="0" marR="0" rtl="0" algn="l">
              <a:spcBef>
                <a:spcPts val="0"/>
              </a:spcBef>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137" name="Shape 137"/>
          <p:cNvSpPr txBox="1"/>
          <p:nvPr>
            <p:ph idx="1" type="body"/>
          </p:nvPr>
        </p:nvSpPr>
        <p:spPr>
          <a:xfrm rot="5400000">
            <a:off x="3478842" y="-322612"/>
            <a:ext cx="4195481" cy="8946541"/>
          </a:xfrm>
          <a:prstGeom prst="rect">
            <a:avLst/>
          </a:prstGeom>
          <a:noFill/>
          <a:ln>
            <a:noFill/>
          </a:ln>
        </p:spPr>
        <p:txBody>
          <a:bodyPr anchorCtr="0" anchor="t" bIns="91425" lIns="91425" rIns="91425" wrap="square" tIns="91425"/>
          <a:lstStyle>
            <a:lvl1pPr indent="-241300" lvl="0" marL="342900" marR="0" rtl="0" algn="l">
              <a:spcBef>
                <a:spcPts val="1000"/>
              </a:spcBef>
              <a:spcAft>
                <a:spcPts val="0"/>
              </a:spcAft>
              <a:buClr>
                <a:schemeClr val="accent1"/>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194309" lvl="1" marL="742950" marR="0" rtl="0" algn="l">
              <a:spcBef>
                <a:spcPts val="1000"/>
              </a:spcBef>
              <a:spcAft>
                <a:spcPts val="0"/>
              </a:spcAft>
              <a:buClr>
                <a:schemeClr val="accent1"/>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147319" lvl="2" marL="1143000" marR="0" rtl="0" algn="l">
              <a:spcBef>
                <a:spcPts val="1000"/>
              </a:spcBef>
              <a:spcAft>
                <a:spcPts val="0"/>
              </a:spcAft>
              <a:buClr>
                <a:schemeClr val="accent1"/>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157480" lvl="3" marL="16002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157479" lvl="4" marL="20574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157479" lvl="5" marL="25146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157479" lvl="6" marL="29718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157479" lvl="7" marL="34290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157479" lvl="8" marL="38862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38" name="Shape 138"/>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39" name="Shape 139"/>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40" name="Shape 140"/>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en-US" sz="280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Vertical Title and Text">
    <p:spTree>
      <p:nvGrpSpPr>
        <p:cNvPr id="141" name="Shape 141"/>
        <p:cNvGrpSpPr/>
        <p:nvPr/>
      </p:nvGrpSpPr>
      <p:grpSpPr>
        <a:xfrm>
          <a:off x="0" y="0"/>
          <a:ext cx="0" cy="0"/>
          <a:chOff x="0" y="0"/>
          <a:chExt cx="0" cy="0"/>
        </a:xfrm>
      </p:grpSpPr>
      <p:sp>
        <p:nvSpPr>
          <p:cNvPr id="142" name="Shape 142"/>
          <p:cNvSpPr txBox="1"/>
          <p:nvPr>
            <p:ph type="title"/>
          </p:nvPr>
        </p:nvSpPr>
        <p:spPr>
          <a:xfrm rot="5400000">
            <a:off x="6267450" y="2466975"/>
            <a:ext cx="5826125" cy="1752601"/>
          </a:xfrm>
          <a:prstGeom prst="rect">
            <a:avLst/>
          </a:prstGeom>
          <a:noFill/>
          <a:ln>
            <a:noFill/>
          </a:ln>
        </p:spPr>
        <p:txBody>
          <a:bodyPr anchorCtr="0" anchor="b" bIns="91425" lIns="91425" rIns="91425" wrap="square" tIns="91425"/>
          <a:lstStyle>
            <a:lvl1pPr indent="0" lvl="0" marL="0" marR="0" rtl="0" algn="l">
              <a:spcBef>
                <a:spcPts val="0"/>
              </a:spcBef>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143" name="Shape 143"/>
          <p:cNvSpPr txBox="1"/>
          <p:nvPr>
            <p:ph idx="1" type="body"/>
          </p:nvPr>
        </p:nvSpPr>
        <p:spPr>
          <a:xfrm rot="5400000">
            <a:off x="1679575" y="-139699"/>
            <a:ext cx="5368924" cy="7423149"/>
          </a:xfrm>
          <a:prstGeom prst="rect">
            <a:avLst/>
          </a:prstGeom>
          <a:noFill/>
          <a:ln>
            <a:noFill/>
          </a:ln>
        </p:spPr>
        <p:txBody>
          <a:bodyPr anchorCtr="0" anchor="t" bIns="91425" lIns="91425" rIns="91425" wrap="square" tIns="91425"/>
          <a:lstStyle>
            <a:lvl1pPr indent="-241300" lvl="0" marL="342900" marR="0" rtl="0" algn="l">
              <a:spcBef>
                <a:spcPts val="1000"/>
              </a:spcBef>
              <a:spcAft>
                <a:spcPts val="0"/>
              </a:spcAft>
              <a:buClr>
                <a:schemeClr val="accent1"/>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194309" lvl="1" marL="742950" marR="0" rtl="0" algn="l">
              <a:spcBef>
                <a:spcPts val="1000"/>
              </a:spcBef>
              <a:spcAft>
                <a:spcPts val="0"/>
              </a:spcAft>
              <a:buClr>
                <a:schemeClr val="accent1"/>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147319" lvl="2" marL="1143000" marR="0" rtl="0" algn="l">
              <a:spcBef>
                <a:spcPts val="1000"/>
              </a:spcBef>
              <a:spcAft>
                <a:spcPts val="0"/>
              </a:spcAft>
              <a:buClr>
                <a:schemeClr val="accent1"/>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157480" lvl="3" marL="16002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157479" lvl="4" marL="20574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157479" lvl="5" marL="25146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157479" lvl="6" marL="29718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157479" lvl="7" marL="34290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157479" lvl="8" marL="38862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44" name="Shape 144"/>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45" name="Shape 145"/>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46" name="Shape 146"/>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en-US" sz="280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AndTx">
  <p:cSld name="Title, Content and Text">
    <p:spTree>
      <p:nvGrpSpPr>
        <p:cNvPr id="147" name="Shape 147"/>
        <p:cNvGrpSpPr/>
        <p:nvPr/>
      </p:nvGrpSpPr>
      <p:grpSpPr>
        <a:xfrm>
          <a:off x="0" y="0"/>
          <a:ext cx="0" cy="0"/>
          <a:chOff x="0" y="0"/>
          <a:chExt cx="0" cy="0"/>
        </a:xfrm>
      </p:grpSpPr>
      <p:sp>
        <p:nvSpPr>
          <p:cNvPr id="148" name="Shape 148"/>
          <p:cNvSpPr txBox="1"/>
          <p:nvPr>
            <p:ph type="title"/>
          </p:nvPr>
        </p:nvSpPr>
        <p:spPr>
          <a:xfrm>
            <a:off x="607485" y="274638"/>
            <a:ext cx="10968567" cy="1143000"/>
          </a:xfrm>
          <a:prstGeom prst="rect">
            <a:avLst/>
          </a:prstGeom>
          <a:noFill/>
          <a:ln>
            <a:noFill/>
          </a:ln>
        </p:spPr>
        <p:txBody>
          <a:bodyPr anchorCtr="0" anchor="t" bIns="91425" lIns="91425" rIns="91425" wrap="square" tIns="91425"/>
          <a:lstStyle>
            <a:lvl1pPr indent="0" lvl="0" marL="0" marR="0" rtl="0" algn="l">
              <a:spcBef>
                <a:spcPts val="0"/>
              </a:spcBef>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149" name="Shape 149"/>
          <p:cNvSpPr txBox="1"/>
          <p:nvPr>
            <p:ph idx="1" type="body"/>
          </p:nvPr>
        </p:nvSpPr>
        <p:spPr>
          <a:xfrm>
            <a:off x="607484" y="1600201"/>
            <a:ext cx="5382683" cy="4525963"/>
          </a:xfrm>
          <a:prstGeom prst="rect">
            <a:avLst/>
          </a:prstGeom>
          <a:noFill/>
          <a:ln>
            <a:noFill/>
          </a:ln>
        </p:spPr>
        <p:txBody>
          <a:bodyPr anchorCtr="0" anchor="t" bIns="91425" lIns="91425" rIns="91425" wrap="square" tIns="91425"/>
          <a:lstStyle>
            <a:lvl1pPr indent="-241300" lvl="0" marL="342900" marR="0" rtl="0" algn="l">
              <a:spcBef>
                <a:spcPts val="1000"/>
              </a:spcBef>
              <a:spcAft>
                <a:spcPts val="0"/>
              </a:spcAft>
              <a:buClr>
                <a:schemeClr val="accent1"/>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194309" lvl="1" marL="742950" marR="0" rtl="0" algn="l">
              <a:spcBef>
                <a:spcPts val="1000"/>
              </a:spcBef>
              <a:spcAft>
                <a:spcPts val="0"/>
              </a:spcAft>
              <a:buClr>
                <a:schemeClr val="accent1"/>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147319" lvl="2" marL="1143000" marR="0" rtl="0" algn="l">
              <a:spcBef>
                <a:spcPts val="1000"/>
              </a:spcBef>
              <a:spcAft>
                <a:spcPts val="0"/>
              </a:spcAft>
              <a:buClr>
                <a:schemeClr val="accent1"/>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157480" lvl="3" marL="16002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157479" lvl="4" marL="20574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157479" lvl="5" marL="25146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157479" lvl="6" marL="29718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157479" lvl="7" marL="34290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157479" lvl="8" marL="38862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50" name="Shape 150"/>
          <p:cNvSpPr txBox="1"/>
          <p:nvPr>
            <p:ph idx="2" type="body"/>
          </p:nvPr>
        </p:nvSpPr>
        <p:spPr>
          <a:xfrm>
            <a:off x="6193367" y="1600201"/>
            <a:ext cx="5382684" cy="4525963"/>
          </a:xfrm>
          <a:prstGeom prst="rect">
            <a:avLst/>
          </a:prstGeom>
          <a:noFill/>
          <a:ln>
            <a:noFill/>
          </a:ln>
        </p:spPr>
        <p:txBody>
          <a:bodyPr anchorCtr="0" anchor="t" bIns="91425" lIns="91425" rIns="91425" wrap="square" tIns="91425"/>
          <a:lstStyle>
            <a:lvl1pPr indent="-241300" lvl="0" marL="342900" marR="0" rtl="0" algn="l">
              <a:spcBef>
                <a:spcPts val="1000"/>
              </a:spcBef>
              <a:spcAft>
                <a:spcPts val="0"/>
              </a:spcAft>
              <a:buClr>
                <a:schemeClr val="accent1"/>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194309" lvl="1" marL="742950" marR="0" rtl="0" algn="l">
              <a:spcBef>
                <a:spcPts val="1000"/>
              </a:spcBef>
              <a:spcAft>
                <a:spcPts val="0"/>
              </a:spcAft>
              <a:buClr>
                <a:schemeClr val="accent1"/>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147319" lvl="2" marL="1143000" marR="0" rtl="0" algn="l">
              <a:spcBef>
                <a:spcPts val="1000"/>
              </a:spcBef>
              <a:spcAft>
                <a:spcPts val="0"/>
              </a:spcAft>
              <a:buClr>
                <a:schemeClr val="accent1"/>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157480" lvl="3" marL="16002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157479" lvl="4" marL="20574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157479" lvl="5" marL="25146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157479" lvl="6" marL="29718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157479" lvl="7" marL="34290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157479" lvl="8" marL="38862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51" name="Shape 151"/>
          <p:cNvSpPr txBox="1"/>
          <p:nvPr>
            <p:ph idx="10" type="dt"/>
          </p:nvPr>
        </p:nvSpPr>
        <p:spPr>
          <a:xfrm>
            <a:off x="609600" y="6245225"/>
            <a:ext cx="2844800" cy="476250"/>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52" name="Shape 152"/>
          <p:cNvSpPr txBox="1"/>
          <p:nvPr>
            <p:ph idx="11" type="ftr"/>
          </p:nvPr>
        </p:nvSpPr>
        <p:spPr>
          <a:xfrm>
            <a:off x="4165600" y="6245225"/>
            <a:ext cx="3860800" cy="476250"/>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53" name="Shape 153"/>
          <p:cNvSpPr txBox="1"/>
          <p:nvPr>
            <p:ph idx="12" type="sldNum"/>
          </p:nvPr>
        </p:nvSpPr>
        <p:spPr>
          <a:xfrm>
            <a:off x="8737600" y="6245225"/>
            <a:ext cx="2844800" cy="476250"/>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en-US" sz="280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27" name="Shape 27"/>
        <p:cNvGrpSpPr/>
        <p:nvPr/>
      </p:nvGrpSpPr>
      <p:grpSpPr>
        <a:xfrm>
          <a:off x="0" y="0"/>
          <a:ext cx="0" cy="0"/>
          <a:chOff x="0" y="0"/>
          <a:chExt cx="0" cy="0"/>
        </a:xfrm>
      </p:grpSpPr>
      <p:sp>
        <p:nvSpPr>
          <p:cNvPr id="28" name="Shape 28"/>
          <p:cNvSpPr txBox="1"/>
          <p:nvPr>
            <p:ph type="title"/>
          </p:nvPr>
        </p:nvSpPr>
        <p:spPr>
          <a:xfrm>
            <a:off x="1154956" y="2861733"/>
            <a:ext cx="8825657" cy="1915647"/>
          </a:xfrm>
          <a:prstGeom prst="rect">
            <a:avLst/>
          </a:prstGeom>
          <a:noFill/>
          <a:ln>
            <a:noFill/>
          </a:ln>
        </p:spPr>
        <p:txBody>
          <a:bodyPr anchorCtr="0" anchor="b" bIns="91425" lIns="91425" rIns="91425" wrap="square" tIns="91425"/>
          <a:lstStyle>
            <a:lvl1pPr indent="0" lvl="0" marL="0" marR="0" rtl="0" algn="l">
              <a:spcBef>
                <a:spcPts val="0"/>
              </a:spcBef>
              <a:buClr>
                <a:schemeClr val="lt2"/>
              </a:buClr>
              <a:buSzPts val="4000"/>
              <a:buFont typeface="Century Gothic"/>
              <a:buNone/>
              <a:defRPr b="0" i="0" sz="40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29" name="Shape 29"/>
          <p:cNvSpPr txBox="1"/>
          <p:nvPr>
            <p:ph idx="1" type="body"/>
          </p:nvPr>
        </p:nvSpPr>
        <p:spPr>
          <a:xfrm>
            <a:off x="1154955" y="4777381"/>
            <a:ext cx="8825658" cy="860400"/>
          </a:xfrm>
          <a:prstGeom prst="rect">
            <a:avLst/>
          </a:prstGeom>
          <a:noFill/>
          <a:ln>
            <a:noFill/>
          </a:ln>
        </p:spPr>
        <p:txBody>
          <a:bodyPr anchorCtr="0" anchor="t" bIns="91425" lIns="91425" rIns="91425" wrap="square" tIns="91425"/>
          <a:lstStyle>
            <a:lvl1pPr indent="0" lvl="0" marL="0" marR="0" rtl="0" algn="l">
              <a:spcBef>
                <a:spcPts val="1000"/>
              </a:spcBef>
              <a:spcAft>
                <a:spcPts val="0"/>
              </a:spcAft>
              <a:buClr>
                <a:schemeClr val="accent1"/>
              </a:buClr>
              <a:buSzPts val="1600"/>
              <a:buFont typeface="Noto Sans Symbols"/>
              <a:buNone/>
              <a:defRPr b="0" i="0" sz="2000" u="none" cap="none" strike="noStrike">
                <a:solidFill>
                  <a:schemeClr val="accen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1440"/>
              <a:buFont typeface="Noto Sans Symbols"/>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9pPr>
          </a:lstStyle>
          <a:p/>
        </p:txBody>
      </p:sp>
      <p:sp>
        <p:nvSpPr>
          <p:cNvPr id="30" name="Shape 30"/>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31" name="Shape 31"/>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32" name="Shape 32"/>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en-US" sz="2800" u="none" cap="none" strike="noStrike">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and Content">
    <p:spTree>
      <p:nvGrpSpPr>
        <p:cNvPr id="33" name="Shape 33"/>
        <p:cNvGrpSpPr/>
        <p:nvPr/>
      </p:nvGrpSpPr>
      <p:grpSpPr>
        <a:xfrm>
          <a:off x="0" y="0"/>
          <a:ext cx="0" cy="0"/>
          <a:chOff x="0" y="0"/>
          <a:chExt cx="0" cy="0"/>
        </a:xfrm>
      </p:grpSpPr>
      <p:sp>
        <p:nvSpPr>
          <p:cNvPr id="34" name="Shape 34"/>
          <p:cNvSpPr txBox="1"/>
          <p:nvPr>
            <p:ph type="title"/>
          </p:nvPr>
        </p:nvSpPr>
        <p:spPr>
          <a:xfrm>
            <a:off x="646111" y="452718"/>
            <a:ext cx="9404723" cy="1400530"/>
          </a:xfrm>
          <a:prstGeom prst="rect">
            <a:avLst/>
          </a:prstGeom>
          <a:noFill/>
          <a:ln>
            <a:noFill/>
          </a:ln>
        </p:spPr>
        <p:txBody>
          <a:bodyPr anchorCtr="0" anchor="t" bIns="91425" lIns="91425" rIns="91425" wrap="square" tIns="91425"/>
          <a:lstStyle>
            <a:lvl1pPr indent="0" lvl="0" marL="0" marR="0" rtl="0" algn="l">
              <a:spcBef>
                <a:spcPts val="0"/>
              </a:spcBef>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35" name="Shape 35"/>
          <p:cNvSpPr txBox="1"/>
          <p:nvPr>
            <p:ph idx="1" type="body"/>
          </p:nvPr>
        </p:nvSpPr>
        <p:spPr>
          <a:xfrm>
            <a:off x="1103312" y="2052918"/>
            <a:ext cx="8946541" cy="4195481"/>
          </a:xfrm>
          <a:prstGeom prst="rect">
            <a:avLst/>
          </a:prstGeom>
          <a:noFill/>
          <a:ln>
            <a:noFill/>
          </a:ln>
        </p:spPr>
        <p:txBody>
          <a:bodyPr anchorCtr="0" anchor="t" bIns="91425" lIns="91425" rIns="91425" wrap="square" tIns="91425"/>
          <a:lstStyle>
            <a:lvl1pPr indent="-241300" lvl="0" marL="342900" marR="0" rtl="0" algn="l">
              <a:spcBef>
                <a:spcPts val="1000"/>
              </a:spcBef>
              <a:spcAft>
                <a:spcPts val="0"/>
              </a:spcAft>
              <a:buClr>
                <a:schemeClr val="accent1"/>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194309" lvl="1" marL="742950" marR="0" rtl="0" algn="l">
              <a:spcBef>
                <a:spcPts val="1000"/>
              </a:spcBef>
              <a:spcAft>
                <a:spcPts val="0"/>
              </a:spcAft>
              <a:buClr>
                <a:schemeClr val="accent1"/>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147319" lvl="2" marL="1143000" marR="0" rtl="0" algn="l">
              <a:spcBef>
                <a:spcPts val="1000"/>
              </a:spcBef>
              <a:spcAft>
                <a:spcPts val="0"/>
              </a:spcAft>
              <a:buClr>
                <a:schemeClr val="accent1"/>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157480" lvl="3" marL="16002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157479" lvl="4" marL="20574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157479" lvl="5" marL="25146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157479" lvl="6" marL="29718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157479" lvl="7" marL="34290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157479" lvl="8" marL="38862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36" name="Shape 36"/>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37" name="Shape 37"/>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38" name="Shape 38"/>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en-US" sz="2800" u="none" cap="none" strike="noStrike">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Two Content">
    <p:spTree>
      <p:nvGrpSpPr>
        <p:cNvPr id="39" name="Shape 39"/>
        <p:cNvGrpSpPr/>
        <p:nvPr/>
      </p:nvGrpSpPr>
      <p:grpSpPr>
        <a:xfrm>
          <a:off x="0" y="0"/>
          <a:ext cx="0" cy="0"/>
          <a:chOff x="0" y="0"/>
          <a:chExt cx="0" cy="0"/>
        </a:xfrm>
      </p:grpSpPr>
      <p:sp>
        <p:nvSpPr>
          <p:cNvPr id="40" name="Shape 40"/>
          <p:cNvSpPr txBox="1"/>
          <p:nvPr>
            <p:ph type="title"/>
          </p:nvPr>
        </p:nvSpPr>
        <p:spPr>
          <a:xfrm>
            <a:off x="646111" y="452718"/>
            <a:ext cx="9404723" cy="1400530"/>
          </a:xfrm>
          <a:prstGeom prst="rect">
            <a:avLst/>
          </a:prstGeom>
          <a:noFill/>
          <a:ln>
            <a:noFill/>
          </a:ln>
        </p:spPr>
        <p:txBody>
          <a:bodyPr anchorCtr="0" anchor="t" bIns="91425" lIns="91425" rIns="91425" wrap="square" tIns="91425"/>
          <a:lstStyle>
            <a:lvl1pPr indent="0" lvl="0" marL="0" marR="0" rtl="0" algn="l">
              <a:spcBef>
                <a:spcPts val="0"/>
              </a:spcBef>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41" name="Shape 41"/>
          <p:cNvSpPr txBox="1"/>
          <p:nvPr>
            <p:ph idx="1" type="body"/>
          </p:nvPr>
        </p:nvSpPr>
        <p:spPr>
          <a:xfrm>
            <a:off x="1103312" y="2060575"/>
            <a:ext cx="4396339" cy="4195763"/>
          </a:xfrm>
          <a:prstGeom prst="rect">
            <a:avLst/>
          </a:prstGeom>
          <a:noFill/>
          <a:ln>
            <a:noFill/>
          </a:ln>
        </p:spPr>
        <p:txBody>
          <a:bodyPr anchorCtr="0" anchor="t" bIns="91425" lIns="91425" rIns="91425" wrap="square" tIns="91425"/>
          <a:lstStyle>
            <a:lvl1pPr indent="-251459" lvl="0" marL="342900" marR="0" rtl="0" algn="l">
              <a:spcBef>
                <a:spcPts val="1000"/>
              </a:spcBef>
              <a:spcAft>
                <a:spcPts val="0"/>
              </a:spcAft>
              <a:buClr>
                <a:schemeClr val="accent1"/>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1pPr>
            <a:lvl2pPr indent="-204469" lvl="1" marL="742950" marR="0" rtl="0" algn="l">
              <a:spcBef>
                <a:spcPts val="1000"/>
              </a:spcBef>
              <a:spcAft>
                <a:spcPts val="0"/>
              </a:spcAft>
              <a:buClr>
                <a:schemeClr val="accent1"/>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2pPr>
            <a:lvl3pPr indent="-157480" lvl="2" marL="11430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3pPr>
            <a:lvl4pPr indent="-167639" lvl="3" marL="16002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4pPr>
            <a:lvl5pPr indent="-167639" lvl="4" marL="20574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5pPr>
            <a:lvl6pPr indent="-167639" lvl="5" marL="25146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6pPr>
            <a:lvl7pPr indent="-167639" lvl="6" marL="29718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7pPr>
            <a:lvl8pPr indent="-167640" lvl="7" marL="34290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8pPr>
            <a:lvl9pPr indent="-167640" lvl="8" marL="38862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9pPr>
          </a:lstStyle>
          <a:p/>
        </p:txBody>
      </p:sp>
      <p:sp>
        <p:nvSpPr>
          <p:cNvPr id="42" name="Shape 42"/>
          <p:cNvSpPr txBox="1"/>
          <p:nvPr>
            <p:ph idx="2" type="body"/>
          </p:nvPr>
        </p:nvSpPr>
        <p:spPr>
          <a:xfrm>
            <a:off x="5654493" y="2056092"/>
            <a:ext cx="4396341" cy="4200245"/>
          </a:xfrm>
          <a:prstGeom prst="rect">
            <a:avLst/>
          </a:prstGeom>
          <a:noFill/>
          <a:ln>
            <a:noFill/>
          </a:ln>
        </p:spPr>
        <p:txBody>
          <a:bodyPr anchorCtr="0" anchor="t" bIns="91425" lIns="91425" rIns="91425" wrap="square" tIns="91425"/>
          <a:lstStyle>
            <a:lvl1pPr indent="-251459" lvl="0" marL="342900" marR="0" rtl="0" algn="l">
              <a:spcBef>
                <a:spcPts val="1000"/>
              </a:spcBef>
              <a:spcAft>
                <a:spcPts val="0"/>
              </a:spcAft>
              <a:buClr>
                <a:schemeClr val="accent1"/>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1pPr>
            <a:lvl2pPr indent="-204469" lvl="1" marL="742950" marR="0" rtl="0" algn="l">
              <a:spcBef>
                <a:spcPts val="1000"/>
              </a:spcBef>
              <a:spcAft>
                <a:spcPts val="0"/>
              </a:spcAft>
              <a:buClr>
                <a:schemeClr val="accent1"/>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2pPr>
            <a:lvl3pPr indent="-157480" lvl="2" marL="11430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3pPr>
            <a:lvl4pPr indent="-167639" lvl="3" marL="16002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4pPr>
            <a:lvl5pPr indent="-167639" lvl="4" marL="20574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5pPr>
            <a:lvl6pPr indent="-167639" lvl="5" marL="25146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6pPr>
            <a:lvl7pPr indent="-167639" lvl="6" marL="29718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7pPr>
            <a:lvl8pPr indent="-167640" lvl="7" marL="34290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8pPr>
            <a:lvl9pPr indent="-167640" lvl="8" marL="38862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9pPr>
          </a:lstStyle>
          <a:p/>
        </p:txBody>
      </p:sp>
      <p:sp>
        <p:nvSpPr>
          <p:cNvPr id="43" name="Shape 43"/>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44" name="Shape 44"/>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45" name="Shape 45"/>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en-US" sz="2800" u="none" cap="none" strike="noStrike">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Comparison">
    <p:spTree>
      <p:nvGrpSpPr>
        <p:cNvPr id="46" name="Shape 46"/>
        <p:cNvGrpSpPr/>
        <p:nvPr/>
      </p:nvGrpSpPr>
      <p:grpSpPr>
        <a:xfrm>
          <a:off x="0" y="0"/>
          <a:ext cx="0" cy="0"/>
          <a:chOff x="0" y="0"/>
          <a:chExt cx="0" cy="0"/>
        </a:xfrm>
      </p:grpSpPr>
      <p:sp>
        <p:nvSpPr>
          <p:cNvPr id="47" name="Shape 47"/>
          <p:cNvSpPr txBox="1"/>
          <p:nvPr>
            <p:ph type="title"/>
          </p:nvPr>
        </p:nvSpPr>
        <p:spPr>
          <a:xfrm>
            <a:off x="646111" y="452718"/>
            <a:ext cx="9404723" cy="1400530"/>
          </a:xfrm>
          <a:prstGeom prst="rect">
            <a:avLst/>
          </a:prstGeom>
          <a:noFill/>
          <a:ln>
            <a:noFill/>
          </a:ln>
        </p:spPr>
        <p:txBody>
          <a:bodyPr anchorCtr="0" anchor="t" bIns="91425" lIns="91425" rIns="91425" wrap="square" tIns="91425"/>
          <a:lstStyle>
            <a:lvl1pPr indent="0" lvl="0" marL="0" marR="0" rtl="0" algn="l">
              <a:spcBef>
                <a:spcPts val="0"/>
              </a:spcBef>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48" name="Shape 48"/>
          <p:cNvSpPr txBox="1"/>
          <p:nvPr>
            <p:ph idx="1" type="body"/>
          </p:nvPr>
        </p:nvSpPr>
        <p:spPr>
          <a:xfrm>
            <a:off x="1103313" y="1905000"/>
            <a:ext cx="4396338" cy="576262"/>
          </a:xfrm>
          <a:prstGeom prst="rect">
            <a:avLst/>
          </a:prstGeom>
          <a:noFill/>
          <a:ln>
            <a:noFill/>
          </a:ln>
        </p:spPr>
        <p:txBody>
          <a:bodyPr anchorCtr="0" anchor="b" bIns="91425" lIns="91425" rIns="91425" wrap="square" tIns="91425"/>
          <a:lstStyle>
            <a:lvl1pPr indent="0" lvl="0" marL="0" marR="0" rtl="0" algn="l">
              <a:spcBef>
                <a:spcPts val="1000"/>
              </a:spcBef>
              <a:spcAft>
                <a:spcPts val="0"/>
              </a:spcAft>
              <a:buClr>
                <a:schemeClr val="accent1"/>
              </a:buClr>
              <a:buSzPts val="1920"/>
              <a:buFont typeface="Noto Sans Symbols"/>
              <a:buNone/>
              <a:defRPr b="0" i="0" sz="2400" u="none" cap="none" strike="noStrike">
                <a:solidFill>
                  <a:schemeClr val="accen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1600"/>
              <a:buFont typeface="Noto Sans Symbols"/>
              <a:buNone/>
              <a:defRPr b="1" i="0" sz="20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1440"/>
              <a:buFont typeface="Noto Sans Symbols"/>
              <a:buNone/>
              <a:defRPr b="1" i="0" sz="18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49" name="Shape 49"/>
          <p:cNvSpPr txBox="1"/>
          <p:nvPr>
            <p:ph idx="2" type="body"/>
          </p:nvPr>
        </p:nvSpPr>
        <p:spPr>
          <a:xfrm>
            <a:off x="1103312" y="2514600"/>
            <a:ext cx="4396339" cy="3741738"/>
          </a:xfrm>
          <a:prstGeom prst="rect">
            <a:avLst/>
          </a:prstGeom>
          <a:noFill/>
          <a:ln>
            <a:noFill/>
          </a:ln>
        </p:spPr>
        <p:txBody>
          <a:bodyPr anchorCtr="0" anchor="t" bIns="91425" lIns="91425" rIns="91425" wrap="square" tIns="91425"/>
          <a:lstStyle>
            <a:lvl1pPr indent="-251459" lvl="0" marL="342900" marR="0" rtl="0" algn="l">
              <a:spcBef>
                <a:spcPts val="1000"/>
              </a:spcBef>
              <a:spcAft>
                <a:spcPts val="0"/>
              </a:spcAft>
              <a:buClr>
                <a:schemeClr val="accent1"/>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1pPr>
            <a:lvl2pPr indent="-204469" lvl="1" marL="742950" marR="0" rtl="0" algn="l">
              <a:spcBef>
                <a:spcPts val="1000"/>
              </a:spcBef>
              <a:spcAft>
                <a:spcPts val="0"/>
              </a:spcAft>
              <a:buClr>
                <a:schemeClr val="accent1"/>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2pPr>
            <a:lvl3pPr indent="-157480" lvl="2" marL="11430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3pPr>
            <a:lvl4pPr indent="-167639" lvl="3" marL="16002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4pPr>
            <a:lvl5pPr indent="-167639" lvl="4" marL="20574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5pPr>
            <a:lvl6pPr indent="-167639" lvl="5" marL="25146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6pPr>
            <a:lvl7pPr indent="-167639" lvl="6" marL="29718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7pPr>
            <a:lvl8pPr indent="-167640" lvl="7" marL="34290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8pPr>
            <a:lvl9pPr indent="-167640" lvl="8" marL="38862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9pPr>
          </a:lstStyle>
          <a:p/>
        </p:txBody>
      </p:sp>
      <p:sp>
        <p:nvSpPr>
          <p:cNvPr id="50" name="Shape 50"/>
          <p:cNvSpPr txBox="1"/>
          <p:nvPr>
            <p:ph idx="3" type="body"/>
          </p:nvPr>
        </p:nvSpPr>
        <p:spPr>
          <a:xfrm>
            <a:off x="5654495" y="1905000"/>
            <a:ext cx="4396339" cy="576262"/>
          </a:xfrm>
          <a:prstGeom prst="rect">
            <a:avLst/>
          </a:prstGeom>
          <a:noFill/>
          <a:ln>
            <a:noFill/>
          </a:ln>
        </p:spPr>
        <p:txBody>
          <a:bodyPr anchorCtr="0" anchor="b" bIns="91425" lIns="91425" rIns="91425" wrap="square" tIns="91425"/>
          <a:lstStyle>
            <a:lvl1pPr indent="0" lvl="0" marL="0" marR="0" rtl="0" algn="l">
              <a:spcBef>
                <a:spcPts val="1000"/>
              </a:spcBef>
              <a:spcAft>
                <a:spcPts val="0"/>
              </a:spcAft>
              <a:buClr>
                <a:schemeClr val="accent1"/>
              </a:buClr>
              <a:buSzPts val="1920"/>
              <a:buFont typeface="Noto Sans Symbols"/>
              <a:buNone/>
              <a:defRPr b="0" i="0" sz="2400" u="none" cap="none" strike="noStrike">
                <a:solidFill>
                  <a:schemeClr val="accen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1600"/>
              <a:buFont typeface="Noto Sans Symbols"/>
              <a:buNone/>
              <a:defRPr b="1" i="0" sz="20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1440"/>
              <a:buFont typeface="Noto Sans Symbols"/>
              <a:buNone/>
              <a:defRPr b="1" i="0" sz="18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51" name="Shape 51"/>
          <p:cNvSpPr txBox="1"/>
          <p:nvPr>
            <p:ph idx="4" type="body"/>
          </p:nvPr>
        </p:nvSpPr>
        <p:spPr>
          <a:xfrm>
            <a:off x="5654495" y="2514600"/>
            <a:ext cx="4396339" cy="3741738"/>
          </a:xfrm>
          <a:prstGeom prst="rect">
            <a:avLst/>
          </a:prstGeom>
          <a:noFill/>
          <a:ln>
            <a:noFill/>
          </a:ln>
        </p:spPr>
        <p:txBody>
          <a:bodyPr anchorCtr="0" anchor="t" bIns="91425" lIns="91425" rIns="91425" wrap="square" tIns="91425"/>
          <a:lstStyle>
            <a:lvl1pPr indent="-251459" lvl="0" marL="342900" marR="0" rtl="0" algn="l">
              <a:spcBef>
                <a:spcPts val="1000"/>
              </a:spcBef>
              <a:spcAft>
                <a:spcPts val="0"/>
              </a:spcAft>
              <a:buClr>
                <a:schemeClr val="accent1"/>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1pPr>
            <a:lvl2pPr indent="-204469" lvl="1" marL="742950" marR="0" rtl="0" algn="l">
              <a:spcBef>
                <a:spcPts val="1000"/>
              </a:spcBef>
              <a:spcAft>
                <a:spcPts val="0"/>
              </a:spcAft>
              <a:buClr>
                <a:schemeClr val="accent1"/>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2pPr>
            <a:lvl3pPr indent="-157480" lvl="2" marL="11430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3pPr>
            <a:lvl4pPr indent="-167639" lvl="3" marL="16002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4pPr>
            <a:lvl5pPr indent="-167639" lvl="4" marL="20574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5pPr>
            <a:lvl6pPr indent="-167639" lvl="5" marL="25146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6pPr>
            <a:lvl7pPr indent="-167639" lvl="6" marL="29718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7pPr>
            <a:lvl8pPr indent="-167640" lvl="7" marL="34290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8pPr>
            <a:lvl9pPr indent="-167640" lvl="8" marL="38862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9pPr>
          </a:lstStyle>
          <a:p/>
        </p:txBody>
      </p:sp>
      <p:sp>
        <p:nvSpPr>
          <p:cNvPr id="52" name="Shape 52"/>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53" name="Shape 53"/>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54" name="Shape 54"/>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en-US" sz="280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55" name="Shape 55"/>
        <p:cNvGrpSpPr/>
        <p:nvPr/>
      </p:nvGrpSpPr>
      <p:grpSpPr>
        <a:xfrm>
          <a:off x="0" y="0"/>
          <a:ext cx="0" cy="0"/>
          <a:chOff x="0" y="0"/>
          <a:chExt cx="0" cy="0"/>
        </a:xfrm>
      </p:grpSpPr>
      <p:sp>
        <p:nvSpPr>
          <p:cNvPr id="56" name="Shape 56"/>
          <p:cNvSpPr txBox="1"/>
          <p:nvPr>
            <p:ph type="title"/>
          </p:nvPr>
        </p:nvSpPr>
        <p:spPr>
          <a:xfrm>
            <a:off x="646111" y="452718"/>
            <a:ext cx="9404723" cy="1400530"/>
          </a:xfrm>
          <a:prstGeom prst="rect">
            <a:avLst/>
          </a:prstGeom>
          <a:noFill/>
          <a:ln>
            <a:noFill/>
          </a:ln>
        </p:spPr>
        <p:txBody>
          <a:bodyPr anchorCtr="0" anchor="t" bIns="91425" lIns="91425" rIns="91425" wrap="square" tIns="91425"/>
          <a:lstStyle>
            <a:lvl1pPr indent="0" lvl="0" marL="0" marR="0" rtl="0" algn="l">
              <a:spcBef>
                <a:spcPts val="0"/>
              </a:spcBef>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57" name="Shape 57"/>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58" name="Shape 58"/>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59" name="Shape 59"/>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en-US" sz="280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60" name="Shape 60"/>
        <p:cNvGrpSpPr/>
        <p:nvPr/>
      </p:nvGrpSpPr>
      <p:grpSpPr>
        <a:xfrm>
          <a:off x="0" y="0"/>
          <a:ext cx="0" cy="0"/>
          <a:chOff x="0" y="0"/>
          <a:chExt cx="0" cy="0"/>
        </a:xfrm>
      </p:grpSpPr>
      <p:sp>
        <p:nvSpPr>
          <p:cNvPr id="61" name="Shape 61"/>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62" name="Shape 62"/>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63" name="Shape 63"/>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en-US" sz="280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Content with Caption">
    <p:spTree>
      <p:nvGrpSpPr>
        <p:cNvPr id="64" name="Shape 64"/>
        <p:cNvGrpSpPr/>
        <p:nvPr/>
      </p:nvGrpSpPr>
      <p:grpSpPr>
        <a:xfrm>
          <a:off x="0" y="0"/>
          <a:ext cx="0" cy="0"/>
          <a:chOff x="0" y="0"/>
          <a:chExt cx="0" cy="0"/>
        </a:xfrm>
      </p:grpSpPr>
      <p:sp>
        <p:nvSpPr>
          <p:cNvPr id="65" name="Shape 65"/>
          <p:cNvSpPr txBox="1"/>
          <p:nvPr>
            <p:ph type="title"/>
          </p:nvPr>
        </p:nvSpPr>
        <p:spPr>
          <a:xfrm>
            <a:off x="1154954" y="1447800"/>
            <a:ext cx="3401064" cy="1447800"/>
          </a:xfrm>
          <a:prstGeom prst="rect">
            <a:avLst/>
          </a:prstGeom>
          <a:noFill/>
          <a:ln>
            <a:noFill/>
          </a:ln>
        </p:spPr>
        <p:txBody>
          <a:bodyPr anchorCtr="0" anchor="b" bIns="91425" lIns="91425" rIns="91425" wrap="square" tIns="91425"/>
          <a:lstStyle>
            <a:lvl1pPr indent="0" lvl="0" marL="0" marR="0" rtl="0" algn="l">
              <a:spcBef>
                <a:spcPts val="0"/>
              </a:spcBef>
              <a:buClr>
                <a:schemeClr val="lt2"/>
              </a:buClr>
              <a:buSzPts val="2400"/>
              <a:buFont typeface="Century Gothic"/>
              <a:buNone/>
              <a:defRPr b="0" i="0" sz="24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66" name="Shape 66"/>
          <p:cNvSpPr txBox="1"/>
          <p:nvPr>
            <p:ph idx="1" type="body"/>
          </p:nvPr>
        </p:nvSpPr>
        <p:spPr>
          <a:xfrm>
            <a:off x="4784616" y="1447800"/>
            <a:ext cx="5195997" cy="4572000"/>
          </a:xfrm>
          <a:prstGeom prst="rect">
            <a:avLst/>
          </a:prstGeom>
          <a:noFill/>
          <a:ln>
            <a:noFill/>
          </a:ln>
        </p:spPr>
        <p:txBody>
          <a:bodyPr anchorCtr="0" anchor="ctr" bIns="91425" lIns="91425" rIns="91425" wrap="square" tIns="91425"/>
          <a:lstStyle>
            <a:lvl1pPr indent="-241300" lvl="0" marL="342900" marR="0" rtl="0" algn="l">
              <a:spcBef>
                <a:spcPts val="1000"/>
              </a:spcBef>
              <a:spcAft>
                <a:spcPts val="0"/>
              </a:spcAft>
              <a:buClr>
                <a:schemeClr val="accent1"/>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194309" lvl="1" marL="742950" marR="0" rtl="0" algn="l">
              <a:spcBef>
                <a:spcPts val="1000"/>
              </a:spcBef>
              <a:spcAft>
                <a:spcPts val="0"/>
              </a:spcAft>
              <a:buClr>
                <a:schemeClr val="accent1"/>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147319" lvl="2" marL="1143000" marR="0" rtl="0" algn="l">
              <a:spcBef>
                <a:spcPts val="1000"/>
              </a:spcBef>
              <a:spcAft>
                <a:spcPts val="0"/>
              </a:spcAft>
              <a:buClr>
                <a:schemeClr val="accent1"/>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157480" lvl="3" marL="16002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157479" lvl="4" marL="20574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157479" lvl="5" marL="25146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157479" lvl="6" marL="29718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157479" lvl="7" marL="34290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157479" lvl="8" marL="38862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67" name="Shape 67"/>
          <p:cNvSpPr txBox="1"/>
          <p:nvPr>
            <p:ph idx="2" type="body"/>
          </p:nvPr>
        </p:nvSpPr>
        <p:spPr>
          <a:xfrm>
            <a:off x="1154954" y="3129280"/>
            <a:ext cx="3401063" cy="2895599"/>
          </a:xfrm>
          <a:prstGeom prst="rect">
            <a:avLst/>
          </a:prstGeom>
          <a:noFill/>
          <a:ln>
            <a:noFill/>
          </a:ln>
        </p:spPr>
        <p:txBody>
          <a:bodyPr anchorCtr="0" anchor="t" bIns="91425" lIns="91425" rIns="91425" wrap="square" tIns="91425"/>
          <a:lstStyle>
            <a:lvl1pPr indent="0" lvl="0" marL="0" marR="0" rtl="0" algn="l">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68" name="Shape 68"/>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69" name="Shape 69"/>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70" name="Shape 70"/>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en-US" sz="280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Picture with Caption">
    <p:spTree>
      <p:nvGrpSpPr>
        <p:cNvPr id="71" name="Shape 71"/>
        <p:cNvGrpSpPr/>
        <p:nvPr/>
      </p:nvGrpSpPr>
      <p:grpSpPr>
        <a:xfrm>
          <a:off x="0" y="0"/>
          <a:ext cx="0" cy="0"/>
          <a:chOff x="0" y="0"/>
          <a:chExt cx="0" cy="0"/>
        </a:xfrm>
      </p:grpSpPr>
      <p:sp>
        <p:nvSpPr>
          <p:cNvPr id="72" name="Shape 72"/>
          <p:cNvSpPr txBox="1"/>
          <p:nvPr>
            <p:ph type="title"/>
          </p:nvPr>
        </p:nvSpPr>
        <p:spPr>
          <a:xfrm>
            <a:off x="1153907" y="1854192"/>
            <a:ext cx="5092906" cy="1574808"/>
          </a:xfrm>
          <a:prstGeom prst="rect">
            <a:avLst/>
          </a:prstGeom>
          <a:noFill/>
          <a:ln>
            <a:noFill/>
          </a:ln>
        </p:spPr>
        <p:txBody>
          <a:bodyPr anchorCtr="0" anchor="b" bIns="91425" lIns="91425" rIns="91425" wrap="square" tIns="91425"/>
          <a:lstStyle>
            <a:lvl1pPr indent="0" lvl="0" marL="0" marR="0" rtl="0" algn="l">
              <a:spcBef>
                <a:spcPts val="0"/>
              </a:spcBef>
              <a:buClr>
                <a:schemeClr val="lt2"/>
              </a:buClr>
              <a:buSzPts val="3600"/>
              <a:buFont typeface="Century Gothic"/>
              <a:buNone/>
              <a:defRPr b="0" i="0" sz="36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73" name="Shape 73"/>
          <p:cNvSpPr/>
          <p:nvPr>
            <p:ph idx="2" type="pic"/>
          </p:nvPr>
        </p:nvSpPr>
        <p:spPr>
          <a:xfrm>
            <a:off x="6949546" y="1143000"/>
            <a:ext cx="3200400" cy="4572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91425" lIns="91425" rIns="91425" wrap="square" tIns="91425"/>
          <a:lstStyle>
            <a:lvl1pPr indent="0" lvl="0" marL="0" marR="0" rtl="0" algn="ctr">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74" name="Shape 74"/>
          <p:cNvSpPr txBox="1"/>
          <p:nvPr>
            <p:ph idx="1" type="body"/>
          </p:nvPr>
        </p:nvSpPr>
        <p:spPr>
          <a:xfrm>
            <a:off x="1154954" y="3657600"/>
            <a:ext cx="5084979" cy="1371600"/>
          </a:xfrm>
          <a:prstGeom prst="rect">
            <a:avLst/>
          </a:prstGeom>
          <a:noFill/>
          <a:ln>
            <a:noFill/>
          </a:ln>
        </p:spPr>
        <p:txBody>
          <a:bodyPr anchorCtr="0" anchor="t" bIns="91425" lIns="91425" rIns="91425" wrap="square" tIns="91425"/>
          <a:lstStyle>
            <a:lvl1pPr indent="0" lvl="0" marL="0" marR="0" rtl="0" algn="l">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75" name="Shape 75"/>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76" name="Shape 76"/>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77" name="Shape 77"/>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en-US" sz="2800">
                <a:solidFill>
                  <a:schemeClr val="lt1"/>
                </a:solidFill>
                <a:latin typeface="Century Gothic"/>
                <a:ea typeface="Century Gothic"/>
                <a:cs typeface="Century Gothic"/>
                <a:sym typeface="Century Gothic"/>
              </a:rPr>
              <a:t>‹#›</a:t>
            </a:fld>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5.xml"/><Relationship Id="rId11" Type="http://schemas.openxmlformats.org/officeDocument/2006/relationships/slideLayout" Target="../slideLayouts/slideLayout6.xml"/><Relationship Id="rId22" Type="http://schemas.openxmlformats.org/officeDocument/2006/relationships/slideLayout" Target="../slideLayouts/slideLayout17.xml"/><Relationship Id="rId10" Type="http://schemas.openxmlformats.org/officeDocument/2006/relationships/slideLayout" Target="../slideLayouts/slideLayout5.xml"/><Relationship Id="rId21" Type="http://schemas.openxmlformats.org/officeDocument/2006/relationships/slideLayout" Target="../slideLayouts/slideLayout16.xml"/><Relationship Id="rId13" Type="http://schemas.openxmlformats.org/officeDocument/2006/relationships/slideLayout" Target="../slideLayouts/slideLayout8.xml"/><Relationship Id="rId24" Type="http://schemas.openxmlformats.org/officeDocument/2006/relationships/theme" Target="../theme/theme1.xml"/><Relationship Id="rId12" Type="http://schemas.openxmlformats.org/officeDocument/2006/relationships/slideLayout" Target="../slideLayouts/slideLayout7.xml"/><Relationship Id="rId23" Type="http://schemas.openxmlformats.org/officeDocument/2006/relationships/slideLayout" Target="../slideLayouts/slideLayout18.xml"/><Relationship Id="rId1" Type="http://schemas.openxmlformats.org/officeDocument/2006/relationships/image" Target="../media/image5.png"/><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4.png"/><Relationship Id="rId9" Type="http://schemas.openxmlformats.org/officeDocument/2006/relationships/slideLayout" Target="../slideLayouts/slideLayout4.xml"/><Relationship Id="rId15" Type="http://schemas.openxmlformats.org/officeDocument/2006/relationships/slideLayout" Target="../slideLayouts/slideLayout10.xml"/><Relationship Id="rId14" Type="http://schemas.openxmlformats.org/officeDocument/2006/relationships/slideLayout" Target="../slideLayouts/slideLayout9.xml"/><Relationship Id="rId17" Type="http://schemas.openxmlformats.org/officeDocument/2006/relationships/slideLayout" Target="../slideLayouts/slideLayout12.xml"/><Relationship Id="rId16" Type="http://schemas.openxmlformats.org/officeDocument/2006/relationships/slideLayout" Target="../slideLayouts/slideLayout11.xml"/><Relationship Id="rId5" Type="http://schemas.openxmlformats.org/officeDocument/2006/relationships/image" Target="../media/image3.png"/><Relationship Id="rId19" Type="http://schemas.openxmlformats.org/officeDocument/2006/relationships/slideLayout" Target="../slideLayouts/slideLayout14.xml"/><Relationship Id="rId6" Type="http://schemas.openxmlformats.org/officeDocument/2006/relationships/slideLayout" Target="../slideLayouts/slideLayout1.xml"/><Relationship Id="rId18" Type="http://schemas.openxmlformats.org/officeDocument/2006/relationships/slideLayout" Target="../slideLayouts/slideLayout13.xml"/><Relationship Id="rId7" Type="http://schemas.openxmlformats.org/officeDocument/2006/relationships/slideLayout" Target="../slideLayouts/slideLayout2.xml"/><Relationship Id="rId8"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9" name="Shape 9"/>
        <p:cNvGrpSpPr/>
        <p:nvPr/>
      </p:nvGrpSpPr>
      <p:grpSpPr>
        <a:xfrm>
          <a:off x="0" y="0"/>
          <a:ext cx="0" cy="0"/>
          <a:chOff x="0" y="0"/>
          <a:chExt cx="0" cy="0"/>
        </a:xfrm>
      </p:grpSpPr>
      <p:pic>
        <p:nvPicPr>
          <p:cNvPr id="10" name="Shape 10"/>
          <p:cNvPicPr preferRelativeResize="0"/>
          <p:nvPr/>
        </p:nvPicPr>
        <p:blipFill rotWithShape="1">
          <a:blip r:embed="rId2">
            <a:alphaModFix/>
          </a:blip>
          <a:srcRect b="0" l="3613" r="0" t="0"/>
          <a:stretch/>
        </p:blipFill>
        <p:spPr>
          <a:xfrm>
            <a:off x="0" y="2669685"/>
            <a:ext cx="4021470" cy="4172190"/>
          </a:xfrm>
          <a:prstGeom prst="rect">
            <a:avLst/>
          </a:prstGeom>
          <a:noFill/>
          <a:ln>
            <a:noFill/>
          </a:ln>
        </p:spPr>
      </p:pic>
      <p:pic>
        <p:nvPicPr>
          <p:cNvPr id="11" name="Shape 11"/>
          <p:cNvPicPr preferRelativeResize="0"/>
          <p:nvPr/>
        </p:nvPicPr>
        <p:blipFill rotWithShape="1">
          <a:blip r:embed="rId3">
            <a:alphaModFix/>
          </a:blip>
          <a:srcRect b="0" l="0" r="0" t="0"/>
          <a:stretch/>
        </p:blipFill>
        <p:spPr>
          <a:xfrm>
            <a:off x="0" y="2892347"/>
            <a:ext cx="1522412" cy="2363324"/>
          </a:xfrm>
          <a:prstGeom prst="rect">
            <a:avLst/>
          </a:prstGeom>
          <a:noFill/>
          <a:ln>
            <a:noFill/>
          </a:ln>
        </p:spPr>
      </p:pic>
      <p:sp>
        <p:nvSpPr>
          <p:cNvPr id="12" name="Shape 12"/>
          <p:cNvSpPr/>
          <p:nvPr/>
        </p:nvSpPr>
        <p:spPr>
          <a:xfrm>
            <a:off x="8609012" y="1676400"/>
            <a:ext cx="2819400" cy="2819400"/>
          </a:xfrm>
          <a:prstGeom prst="ellipse">
            <a:avLst/>
          </a:prstGeom>
          <a:gradFill>
            <a:gsLst>
              <a:gs pos="0">
                <a:srgbClr val="78C4F1">
                  <a:alpha val="6666"/>
                </a:srgbClr>
              </a:gs>
              <a:gs pos="36000">
                <a:srgbClr val="78C4F1">
                  <a:alpha val="5882"/>
                </a:srgbClr>
              </a:gs>
              <a:gs pos="69000">
                <a:srgbClr val="78C4F1">
                  <a:alpha val="0"/>
                </a:srgbClr>
              </a:gs>
              <a:gs pos="100000">
                <a:srgbClr val="78C4F1">
                  <a:alpha val="0"/>
                </a:srgbClr>
              </a:gs>
            </a:gsLst>
            <a:path path="circle">
              <a:fillToRect b="50%" l="50%" r="50%" t="50%"/>
            </a:path>
            <a:tileRect/>
          </a:gradFill>
          <a:ln>
            <a:noFill/>
          </a:ln>
        </p:spPr>
        <p:txBody>
          <a:bodyPr anchorCtr="0" anchor="ctr" bIns="91425" lIns="91425" rIns="91425" wrap="square" tIns="91425">
            <a:noAutofit/>
          </a:bodyPr>
          <a:lstStyle/>
          <a:p>
            <a:pPr indent="0" lvl="0" marL="0">
              <a:spcBef>
                <a:spcPts val="0"/>
              </a:spcBef>
              <a:buNone/>
            </a:pPr>
            <a:r>
              <a:t/>
            </a:r>
            <a:endParaRPr/>
          </a:p>
        </p:txBody>
      </p:sp>
      <p:pic>
        <p:nvPicPr>
          <p:cNvPr id="13" name="Shape 13"/>
          <p:cNvPicPr preferRelativeResize="0"/>
          <p:nvPr/>
        </p:nvPicPr>
        <p:blipFill rotWithShape="1">
          <a:blip r:embed="rId4">
            <a:alphaModFix/>
          </a:blip>
          <a:srcRect b="0" l="0" r="0" t="0"/>
          <a:stretch/>
        </p:blipFill>
        <p:spPr>
          <a:xfrm>
            <a:off x="7999412" y="0"/>
            <a:ext cx="1602425" cy="1141264"/>
          </a:xfrm>
          <a:prstGeom prst="rect">
            <a:avLst/>
          </a:prstGeom>
          <a:noFill/>
          <a:ln>
            <a:noFill/>
          </a:ln>
        </p:spPr>
      </p:pic>
      <p:pic>
        <p:nvPicPr>
          <p:cNvPr id="14" name="Shape 14"/>
          <p:cNvPicPr preferRelativeResize="0"/>
          <p:nvPr/>
        </p:nvPicPr>
        <p:blipFill rotWithShape="1">
          <a:blip r:embed="rId5">
            <a:alphaModFix/>
          </a:blip>
          <a:srcRect b="0" l="0" r="0" t="0"/>
          <a:stretch/>
        </p:blipFill>
        <p:spPr>
          <a:xfrm>
            <a:off x="8609012" y="6096000"/>
            <a:ext cx="993469" cy="761708"/>
          </a:xfrm>
          <a:prstGeom prst="rect">
            <a:avLst/>
          </a:prstGeom>
          <a:noFill/>
          <a:ln>
            <a:noFill/>
          </a:ln>
        </p:spPr>
      </p:pic>
      <p:sp>
        <p:nvSpPr>
          <p:cNvPr id="15" name="Shape 15"/>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rIns="91425" wrap="square" tIns="91425">
            <a:noAutofit/>
          </a:bodyPr>
          <a:lstStyle/>
          <a:p>
            <a:pPr indent="0" lvl="0" marL="0">
              <a:spcBef>
                <a:spcPts val="0"/>
              </a:spcBef>
              <a:buNone/>
            </a:pPr>
            <a:r>
              <a:t/>
            </a:r>
            <a:endParaRPr/>
          </a:p>
        </p:txBody>
      </p:sp>
      <p:sp>
        <p:nvSpPr>
          <p:cNvPr id="16" name="Shape 16"/>
          <p:cNvSpPr txBox="1"/>
          <p:nvPr>
            <p:ph type="title"/>
          </p:nvPr>
        </p:nvSpPr>
        <p:spPr>
          <a:xfrm>
            <a:off x="646111" y="452718"/>
            <a:ext cx="9404723" cy="1400530"/>
          </a:xfrm>
          <a:prstGeom prst="rect">
            <a:avLst/>
          </a:prstGeom>
          <a:noFill/>
          <a:ln>
            <a:noFill/>
          </a:ln>
        </p:spPr>
        <p:txBody>
          <a:bodyPr anchorCtr="0" anchor="t" bIns="91425" lIns="91425" rIns="91425" wrap="square" tIns="91425"/>
          <a:lstStyle>
            <a:lvl1pPr indent="0" lvl="0" marL="0" marR="0" rtl="0" algn="l">
              <a:spcBef>
                <a:spcPts val="0"/>
              </a:spcBef>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17" name="Shape 17"/>
          <p:cNvSpPr txBox="1"/>
          <p:nvPr>
            <p:ph idx="1" type="body"/>
          </p:nvPr>
        </p:nvSpPr>
        <p:spPr>
          <a:xfrm>
            <a:off x="1103312" y="2052918"/>
            <a:ext cx="8946541" cy="4195481"/>
          </a:xfrm>
          <a:prstGeom prst="rect">
            <a:avLst/>
          </a:prstGeom>
          <a:noFill/>
          <a:ln>
            <a:noFill/>
          </a:ln>
        </p:spPr>
        <p:txBody>
          <a:bodyPr anchorCtr="0" anchor="t" bIns="91425" lIns="91425" rIns="91425" wrap="square" tIns="91425"/>
          <a:lstStyle>
            <a:lvl1pPr indent="-241300" lvl="0" marL="342900" marR="0" rtl="0" algn="l">
              <a:spcBef>
                <a:spcPts val="1000"/>
              </a:spcBef>
              <a:spcAft>
                <a:spcPts val="0"/>
              </a:spcAft>
              <a:buClr>
                <a:schemeClr val="accent1"/>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194309" lvl="1" marL="742950" marR="0" rtl="0" algn="l">
              <a:spcBef>
                <a:spcPts val="1000"/>
              </a:spcBef>
              <a:spcAft>
                <a:spcPts val="0"/>
              </a:spcAft>
              <a:buClr>
                <a:schemeClr val="accent1"/>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147319" lvl="2" marL="1143000" marR="0" rtl="0" algn="l">
              <a:spcBef>
                <a:spcPts val="1000"/>
              </a:spcBef>
              <a:spcAft>
                <a:spcPts val="0"/>
              </a:spcAft>
              <a:buClr>
                <a:schemeClr val="accent1"/>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157480" lvl="3" marL="16002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157479" lvl="4" marL="20574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157479" lvl="5" marL="25146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157479" lvl="6" marL="29718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157479" lvl="7" marL="34290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157479" lvl="8" marL="38862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8" name="Shape 18"/>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9" name="Shape 19"/>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0" name="Shape 20"/>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en-US" sz="2800" u="none" cap="none" strike="noStrike">
                <a:solidFill>
                  <a:schemeClr val="lt1"/>
                </a:solidFill>
                <a:latin typeface="Century Gothic"/>
                <a:ea typeface="Century Gothic"/>
                <a:cs typeface="Century Gothic"/>
                <a:sym typeface="Century Gothic"/>
              </a:rPr>
              <a:t>‹#›</a:t>
            </a:fld>
          </a:p>
        </p:txBody>
      </p:sp>
    </p:spTree>
  </p:cSld>
  <p:clrMap accent1="accent1" accent2="accent2" accent3="accent3" accent4="accent4" accent5="accent5" accent6="accent6" bg1="lt1" bg2="dk2" tx1="dk1" tx2="lt2" folHlink="folHlink" hlink="hlink"/>
  <p:sldLayoutIdLst>
    <p:sldLayoutId id="2147483648" r:id="rId6"/>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61" r:id="rId19"/>
    <p:sldLayoutId id="2147483662" r:id="rId20"/>
    <p:sldLayoutId id="2147483663" r:id="rId21"/>
    <p:sldLayoutId id="2147483664" r:id="rId22"/>
    <p:sldLayoutId id="2147483665"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6.jpg"/><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Shape 159"/>
          <p:cNvSpPr txBox="1"/>
          <p:nvPr>
            <p:ph type="ctrTitle"/>
          </p:nvPr>
        </p:nvSpPr>
        <p:spPr>
          <a:xfrm>
            <a:off x="1154953" y="1447800"/>
            <a:ext cx="10791241" cy="3329581"/>
          </a:xfrm>
          <a:prstGeom prst="rect">
            <a:avLst/>
          </a:prstGeom>
          <a:noFill/>
          <a:ln>
            <a:noFill/>
          </a:ln>
        </p:spPr>
        <p:txBody>
          <a:bodyPr anchorCtr="0" anchor="b" bIns="45700" lIns="91425" rIns="91425" wrap="square" tIns="45700">
            <a:noAutofit/>
          </a:bodyPr>
          <a:lstStyle/>
          <a:p>
            <a:pPr indent="-381000" lvl="0" marL="0" marR="0" rtl="0" algn="l">
              <a:spcBef>
                <a:spcPts val="0"/>
              </a:spcBef>
              <a:buClr>
                <a:schemeClr val="lt2"/>
              </a:buClr>
              <a:buSzPts val="6000"/>
              <a:buFont typeface="Century Gothic"/>
              <a:buNone/>
            </a:pPr>
            <a:r>
              <a:rPr b="0" i="0" lang="en-US" sz="6000" u="none" cap="none" strike="noStrike">
                <a:solidFill>
                  <a:schemeClr val="lt2"/>
                </a:solidFill>
                <a:latin typeface="Century Gothic"/>
                <a:ea typeface="Century Gothic"/>
                <a:cs typeface="Century Gothic"/>
                <a:sym typeface="Century Gothic"/>
              </a:rPr>
              <a:t>Biology 101:</a:t>
            </a:r>
            <a:br>
              <a:rPr b="0" i="0" lang="en-US" sz="6000" u="none" cap="none" strike="noStrike">
                <a:solidFill>
                  <a:schemeClr val="lt2"/>
                </a:solidFill>
                <a:latin typeface="Century Gothic"/>
                <a:ea typeface="Century Gothic"/>
                <a:cs typeface="Century Gothic"/>
                <a:sym typeface="Century Gothic"/>
              </a:rPr>
            </a:br>
            <a:r>
              <a:rPr b="0" i="0" lang="en-US" sz="6000" u="none" cap="none" strike="noStrike">
                <a:solidFill>
                  <a:schemeClr val="lt2"/>
                </a:solidFill>
                <a:latin typeface="Century Gothic"/>
                <a:ea typeface="Century Gothic"/>
                <a:cs typeface="Century Gothic"/>
                <a:sym typeface="Century Gothic"/>
              </a:rPr>
              <a:t>Ecosytems, Conservation &amp;</a:t>
            </a:r>
            <a:br>
              <a:rPr b="0" i="0" lang="en-US" sz="6000" u="none" cap="none" strike="noStrike">
                <a:solidFill>
                  <a:schemeClr val="lt2"/>
                </a:solidFill>
                <a:latin typeface="Century Gothic"/>
                <a:ea typeface="Century Gothic"/>
                <a:cs typeface="Century Gothic"/>
                <a:sym typeface="Century Gothic"/>
              </a:rPr>
            </a:br>
            <a:r>
              <a:rPr b="0" i="0" lang="en-US" sz="6000" u="none" cap="none" strike="noStrike">
                <a:solidFill>
                  <a:schemeClr val="lt2"/>
                </a:solidFill>
                <a:latin typeface="Century Gothic"/>
                <a:ea typeface="Century Gothic"/>
                <a:cs typeface="Century Gothic"/>
                <a:sym typeface="Century Gothic"/>
              </a:rPr>
              <a:t>Ecology Wrap-up</a:t>
            </a:r>
          </a:p>
        </p:txBody>
      </p:sp>
      <p:sp>
        <p:nvSpPr>
          <p:cNvPr id="160" name="Shape 160"/>
          <p:cNvSpPr txBox="1"/>
          <p:nvPr>
            <p:ph idx="1" type="subTitle"/>
          </p:nvPr>
        </p:nvSpPr>
        <p:spPr>
          <a:xfrm>
            <a:off x="1154955" y="4777380"/>
            <a:ext cx="8825658" cy="1356292"/>
          </a:xfrm>
          <a:prstGeom prst="rect">
            <a:avLst/>
          </a:prstGeom>
          <a:noFill/>
          <a:ln>
            <a:noFill/>
          </a:ln>
        </p:spPr>
        <p:txBody>
          <a:bodyPr anchorCtr="0" anchor="t" bIns="45700" lIns="91425" rIns="91425" wrap="square" tIns="45700">
            <a:noAutofit/>
          </a:bodyPr>
          <a:lstStyle/>
          <a:p>
            <a:pPr indent="-101600" lvl="0" marL="0" marR="0" rtl="0" algn="l">
              <a:spcBef>
                <a:spcPts val="0"/>
              </a:spcBef>
              <a:spcAft>
                <a:spcPts val="0"/>
              </a:spcAft>
              <a:buClr>
                <a:schemeClr val="accent1"/>
              </a:buClr>
              <a:buSzPts val="1600"/>
              <a:buFont typeface="Noto Sans Symbols"/>
              <a:buNone/>
            </a:pPr>
            <a:r>
              <a:rPr b="0" i="0" lang="en-US" sz="2000" u="none" cap="none" strike="noStrike">
                <a:solidFill>
                  <a:schemeClr val="accent1"/>
                </a:solidFill>
                <a:latin typeface="Century Gothic"/>
                <a:ea typeface="Century Gothic"/>
                <a:cs typeface="Century Gothic"/>
                <a:sym typeface="Century Gothic"/>
              </a:rPr>
              <a:t>SECTION 2</a:t>
            </a:r>
          </a:p>
          <a:p>
            <a:pPr indent="-101600" lvl="0" marL="0" marR="0" rtl="0" algn="l">
              <a:spcBef>
                <a:spcPts val="1000"/>
              </a:spcBef>
              <a:spcAft>
                <a:spcPts val="0"/>
              </a:spcAft>
              <a:buClr>
                <a:schemeClr val="accent1"/>
              </a:buClr>
              <a:buSzPts val="1600"/>
              <a:buFont typeface="Noto Sans Symbols"/>
              <a:buNone/>
            </a:pPr>
            <a:r>
              <a:rPr b="0" i="0" lang="en-US" sz="2000" u="none" cap="none" strike="noStrike">
                <a:solidFill>
                  <a:schemeClr val="accent1"/>
                </a:solidFill>
                <a:latin typeface="Century Gothic"/>
                <a:ea typeface="Century Gothic"/>
                <a:cs typeface="Century Gothic"/>
                <a:sym typeface="Century Gothic"/>
              </a:rPr>
              <a:t>DR. ANAND</a:t>
            </a:r>
          </a:p>
          <a:p>
            <a:pPr indent="-101600" lvl="0" marL="0" marR="0" rtl="0" algn="l">
              <a:spcBef>
                <a:spcPts val="1000"/>
              </a:spcBef>
              <a:spcAft>
                <a:spcPts val="0"/>
              </a:spcAft>
              <a:buClr>
                <a:schemeClr val="accent1"/>
              </a:buClr>
              <a:buSzPts val="1600"/>
              <a:buFont typeface="Noto Sans Symbols"/>
              <a:buNone/>
            </a:pPr>
            <a:r>
              <a:rPr b="0" i="0" lang="en-US" sz="2000" u="none" cap="none" strike="noStrike">
                <a:solidFill>
                  <a:schemeClr val="accent1"/>
                </a:solidFill>
                <a:latin typeface="Century Gothic"/>
                <a:ea typeface="Century Gothic"/>
                <a:cs typeface="Century Gothic"/>
                <a:sym typeface="Century Gothic"/>
              </a:rPr>
              <a:t>MAY 03, 2017</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Shape 218"/>
          <p:cNvSpPr txBox="1"/>
          <p:nvPr>
            <p:ph type="title"/>
          </p:nvPr>
        </p:nvSpPr>
        <p:spPr>
          <a:xfrm>
            <a:off x="646111" y="452718"/>
            <a:ext cx="9404723" cy="1400530"/>
          </a:xfrm>
          <a:prstGeom prst="rect">
            <a:avLst/>
          </a:prstGeom>
          <a:noFill/>
          <a:ln>
            <a:noFill/>
          </a:ln>
        </p:spPr>
        <p:txBody>
          <a:bodyPr anchorCtr="0" anchor="t" bIns="45700" lIns="91425" rIns="91425" wrap="square" tIns="45700">
            <a:noAutofit/>
          </a:bodyPr>
          <a:lstStyle/>
          <a:p>
            <a:pPr indent="-266700" lvl="0" marL="0" marR="0" rtl="0" algn="l">
              <a:spcBef>
                <a:spcPts val="0"/>
              </a:spcBef>
              <a:buClr>
                <a:schemeClr val="accent2"/>
              </a:buClr>
              <a:buSzPts val="4200"/>
              <a:buFont typeface="Century Gothic"/>
              <a:buNone/>
            </a:pPr>
            <a:r>
              <a:rPr b="0" i="0" lang="en-US" sz="4200" u="none" cap="none" strike="noStrike">
                <a:solidFill>
                  <a:schemeClr val="accent2"/>
                </a:solidFill>
                <a:latin typeface="Century Gothic"/>
                <a:ea typeface="Century Gothic"/>
                <a:cs typeface="Century Gothic"/>
                <a:sym typeface="Century Gothic"/>
              </a:rPr>
              <a:t>Intrinsic Value</a:t>
            </a:r>
          </a:p>
        </p:txBody>
      </p:sp>
      <p:pic>
        <p:nvPicPr>
          <p:cNvPr descr="figure_16_03_01.jpg" id="219" name="Shape 219"/>
          <p:cNvPicPr preferRelativeResize="0"/>
          <p:nvPr>
            <p:ph idx="1" type="body"/>
          </p:nvPr>
        </p:nvPicPr>
        <p:blipFill rotWithShape="1">
          <a:blip r:embed="rId3">
            <a:alphaModFix/>
          </a:blip>
          <a:srcRect b="0" l="0" r="0" t="0"/>
          <a:stretch/>
        </p:blipFill>
        <p:spPr>
          <a:xfrm>
            <a:off x="2878757" y="1653988"/>
            <a:ext cx="6434487" cy="459441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Shape 224"/>
          <p:cNvSpPr txBox="1"/>
          <p:nvPr>
            <p:ph type="title"/>
          </p:nvPr>
        </p:nvSpPr>
        <p:spPr>
          <a:xfrm>
            <a:off x="646111" y="452718"/>
            <a:ext cx="9404723" cy="1400530"/>
          </a:xfrm>
          <a:prstGeom prst="rect">
            <a:avLst/>
          </a:prstGeom>
          <a:noFill/>
          <a:ln>
            <a:noFill/>
          </a:ln>
        </p:spPr>
        <p:txBody>
          <a:bodyPr anchorCtr="0" anchor="t" bIns="45700" lIns="91425" rIns="91425" wrap="square" tIns="45700">
            <a:noAutofit/>
          </a:bodyPr>
          <a:lstStyle/>
          <a:p>
            <a:pPr indent="-266700" lvl="0" marL="0" marR="0" rtl="0" algn="l">
              <a:spcBef>
                <a:spcPts val="0"/>
              </a:spcBef>
              <a:buClr>
                <a:schemeClr val="accent2"/>
              </a:buClr>
              <a:buSzPts val="4200"/>
              <a:buFont typeface="Century Gothic"/>
              <a:buNone/>
            </a:pPr>
            <a:r>
              <a:rPr b="0" i="0" lang="en-US" sz="4200" u="none" cap="none" strike="noStrike">
                <a:solidFill>
                  <a:schemeClr val="accent2"/>
                </a:solidFill>
                <a:latin typeface="Century Gothic"/>
                <a:ea typeface="Century Gothic"/>
                <a:cs typeface="Century Gothic"/>
                <a:sym typeface="Century Gothic"/>
              </a:rPr>
              <a:t>Extrinsic Value</a:t>
            </a:r>
          </a:p>
        </p:txBody>
      </p:sp>
      <p:sp>
        <p:nvSpPr>
          <p:cNvPr id="225" name="Shape 225"/>
          <p:cNvSpPr txBox="1"/>
          <p:nvPr>
            <p:ph idx="2" type="body"/>
          </p:nvPr>
        </p:nvSpPr>
        <p:spPr>
          <a:xfrm>
            <a:off x="5654493" y="2056092"/>
            <a:ext cx="4396341" cy="4200245"/>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chemeClr val="accent1"/>
              </a:buClr>
              <a:buSzPts val="1440"/>
              <a:buFont typeface="Noto Sans Symbols"/>
              <a:buChar char="▶"/>
            </a:pPr>
            <a:r>
              <a:rPr b="0" i="0" lang="en-US" sz="1800" u="none" cap="none" strike="noStrike">
                <a:solidFill>
                  <a:schemeClr val="lt1"/>
                </a:solidFill>
                <a:latin typeface="Century Gothic"/>
                <a:ea typeface="Century Gothic"/>
                <a:cs typeface="Century Gothic"/>
                <a:sym typeface="Century Gothic"/>
              </a:rPr>
              <a:t>Direct benefits of biodiversity to humans</a:t>
            </a:r>
          </a:p>
          <a:p>
            <a:pPr indent="-342900" lvl="0" marL="342900" marR="0" rtl="0" algn="l">
              <a:spcBef>
                <a:spcPts val="1000"/>
              </a:spcBef>
              <a:spcAft>
                <a:spcPts val="0"/>
              </a:spcAft>
              <a:buClr>
                <a:schemeClr val="accent1"/>
              </a:buClr>
              <a:buSzPts val="1440"/>
              <a:buFont typeface="Noto Sans Symbols"/>
              <a:buChar char="▶"/>
            </a:pPr>
            <a:r>
              <a:rPr b="0" i="0" lang="en-US" sz="1800" u="none" cap="none" strike="noStrike">
                <a:solidFill>
                  <a:schemeClr val="lt1"/>
                </a:solidFill>
                <a:latin typeface="Century Gothic"/>
                <a:ea typeface="Century Gothic"/>
                <a:cs typeface="Century Gothic"/>
                <a:sym typeface="Century Gothic"/>
              </a:rPr>
              <a:t>Sometimes called “</a:t>
            </a:r>
            <a:r>
              <a:rPr b="0" i="0" lang="en-US" sz="1800" u="none" cap="none" strike="noStrike">
                <a:solidFill>
                  <a:schemeClr val="accent2"/>
                </a:solidFill>
                <a:latin typeface="Century Gothic"/>
                <a:ea typeface="Century Gothic"/>
                <a:cs typeface="Century Gothic"/>
                <a:sym typeface="Century Gothic"/>
              </a:rPr>
              <a:t>ecosystem services</a:t>
            </a:r>
            <a:r>
              <a:rPr b="0" i="0" lang="en-US" sz="1800" u="none" cap="none" strike="noStrike">
                <a:solidFill>
                  <a:schemeClr val="lt1"/>
                </a:solidFill>
                <a:latin typeface="Century Gothic"/>
                <a:ea typeface="Century Gothic"/>
                <a:cs typeface="Century Gothic"/>
                <a:sym typeface="Century Gothic"/>
              </a:rPr>
              <a:t>”</a:t>
            </a:r>
          </a:p>
          <a:p>
            <a:pPr indent="-285750" lvl="1" marL="742950" marR="0" rtl="0" algn="l">
              <a:spcBef>
                <a:spcPts val="1000"/>
              </a:spcBef>
              <a:spcAft>
                <a:spcPts val="0"/>
              </a:spcAft>
              <a:buClr>
                <a:schemeClr val="accent1"/>
              </a:buClr>
              <a:buSzPts val="1280"/>
              <a:buFont typeface="Noto Sans Symbols"/>
              <a:buChar char="▶"/>
            </a:pPr>
            <a:r>
              <a:rPr b="0" i="0" lang="en-US" sz="1600" u="none" cap="none" strike="noStrike">
                <a:solidFill>
                  <a:schemeClr val="lt1"/>
                </a:solidFill>
                <a:latin typeface="Century Gothic"/>
                <a:ea typeface="Century Gothic"/>
                <a:cs typeface="Century Gothic"/>
                <a:sym typeface="Century Gothic"/>
              </a:rPr>
              <a:t>Scientists &amp; economists work together to try to assign a monetary value to these</a:t>
            </a:r>
          </a:p>
          <a:p>
            <a:pPr indent="-285750" lvl="1" marL="742950" marR="0" rtl="0" algn="l">
              <a:spcBef>
                <a:spcPts val="1000"/>
              </a:spcBef>
              <a:spcAft>
                <a:spcPts val="0"/>
              </a:spcAft>
              <a:buClr>
                <a:schemeClr val="accent1"/>
              </a:buClr>
              <a:buSzPts val="1280"/>
              <a:buFont typeface="Noto Sans Symbols"/>
              <a:buChar char="▶"/>
            </a:pPr>
            <a:r>
              <a:rPr b="0" i="1" lang="en-US" sz="1600" u="none" cap="none" strike="noStrike">
                <a:solidFill>
                  <a:schemeClr val="lt1"/>
                </a:solidFill>
                <a:latin typeface="Century Gothic"/>
                <a:ea typeface="Century Gothic"/>
                <a:cs typeface="Century Gothic"/>
                <a:sym typeface="Century Gothic"/>
              </a:rPr>
              <a:t>e.g., </a:t>
            </a:r>
            <a:r>
              <a:rPr b="0" i="0" lang="en-US" sz="1600" u="none" cap="none" strike="noStrike">
                <a:solidFill>
                  <a:schemeClr val="lt1"/>
                </a:solidFill>
                <a:latin typeface="Century Gothic"/>
                <a:ea typeface="Century Gothic"/>
                <a:cs typeface="Century Gothic"/>
                <a:sym typeface="Century Gothic"/>
              </a:rPr>
              <a:t>how valuable are wetland areas in providing coastal protections for flooding?</a:t>
            </a:r>
          </a:p>
        </p:txBody>
      </p:sp>
      <p:pic>
        <p:nvPicPr>
          <p:cNvPr descr="figure_16_03_02.jpg" id="226" name="Shape 226"/>
          <p:cNvPicPr preferRelativeResize="0"/>
          <p:nvPr>
            <p:ph idx="1" type="body"/>
          </p:nvPr>
        </p:nvPicPr>
        <p:blipFill rotWithShape="1">
          <a:blip r:embed="rId3">
            <a:alphaModFix/>
          </a:blip>
          <a:srcRect b="0" l="0" r="0" t="0"/>
          <a:stretch/>
        </p:blipFill>
        <p:spPr>
          <a:xfrm>
            <a:off x="907808" y="1702269"/>
            <a:ext cx="4417227" cy="455406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Shape 231"/>
          <p:cNvSpPr txBox="1"/>
          <p:nvPr>
            <p:ph type="title"/>
          </p:nvPr>
        </p:nvSpPr>
        <p:spPr>
          <a:xfrm>
            <a:off x="646111" y="452718"/>
            <a:ext cx="9404723" cy="1400530"/>
          </a:xfrm>
          <a:prstGeom prst="rect">
            <a:avLst/>
          </a:prstGeom>
          <a:noFill/>
          <a:ln>
            <a:noFill/>
          </a:ln>
        </p:spPr>
        <p:txBody>
          <a:bodyPr anchorCtr="0" anchor="t" bIns="45700" lIns="91425" rIns="91425" wrap="square" tIns="45700">
            <a:noAutofit/>
          </a:bodyPr>
          <a:lstStyle/>
          <a:p>
            <a:pPr indent="-266700" lvl="0" marL="0" marR="0" rtl="0" algn="l">
              <a:spcBef>
                <a:spcPts val="0"/>
              </a:spcBef>
              <a:buClr>
                <a:schemeClr val="accent2"/>
              </a:buClr>
              <a:buSzPts val="4200"/>
              <a:buFont typeface="Century Gothic"/>
              <a:buNone/>
            </a:pPr>
            <a:r>
              <a:rPr b="0" i="0" lang="en-US" sz="4200" u="none" cap="none" strike="noStrike">
                <a:solidFill>
                  <a:schemeClr val="accent2"/>
                </a:solidFill>
                <a:latin typeface="Century Gothic"/>
                <a:ea typeface="Century Gothic"/>
                <a:cs typeface="Century Gothic"/>
                <a:sym typeface="Century Gothic"/>
              </a:rPr>
              <a:t>Extinction</a:t>
            </a:r>
          </a:p>
        </p:txBody>
      </p:sp>
      <p:sp>
        <p:nvSpPr>
          <p:cNvPr id="232" name="Shape 232"/>
          <p:cNvSpPr txBox="1"/>
          <p:nvPr>
            <p:ph idx="1" type="body"/>
          </p:nvPr>
        </p:nvSpPr>
        <p:spPr>
          <a:xfrm>
            <a:off x="493714" y="1738848"/>
            <a:ext cx="5839355" cy="4195763"/>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chemeClr val="accent1"/>
              </a:buClr>
              <a:buSzPts val="1440"/>
              <a:buFont typeface="Noto Sans Symbols"/>
              <a:buChar char="▶"/>
            </a:pPr>
            <a:r>
              <a:rPr b="0" i="0" lang="en-US" sz="1800" u="none" cap="none" strike="noStrike">
                <a:solidFill>
                  <a:schemeClr val="accent2"/>
                </a:solidFill>
                <a:latin typeface="Century Gothic"/>
                <a:ea typeface="Century Gothic"/>
                <a:cs typeface="Century Gothic"/>
                <a:sym typeface="Century Gothic"/>
              </a:rPr>
              <a:t>Extinction</a:t>
            </a:r>
            <a:r>
              <a:rPr b="0" i="0" lang="en-US" sz="1800" u="none" cap="none" strike="noStrike">
                <a:solidFill>
                  <a:schemeClr val="lt1"/>
                </a:solidFill>
                <a:latin typeface="Century Gothic"/>
                <a:ea typeface="Century Gothic"/>
                <a:cs typeface="Century Gothic"/>
                <a:sym typeface="Century Gothic"/>
              </a:rPr>
              <a:t> = complete elimination of a species</a:t>
            </a:r>
          </a:p>
          <a:p>
            <a:pPr indent="-342900" lvl="0" marL="342900" marR="0" rtl="0" algn="l">
              <a:spcBef>
                <a:spcPts val="1000"/>
              </a:spcBef>
              <a:spcAft>
                <a:spcPts val="0"/>
              </a:spcAft>
              <a:buClr>
                <a:schemeClr val="accent1"/>
              </a:buClr>
              <a:buSzPts val="1440"/>
              <a:buFont typeface="Noto Sans Symbols"/>
              <a:buChar char="▶"/>
            </a:pPr>
            <a:r>
              <a:rPr b="0" i="0" lang="en-US" sz="1800" u="none" cap="none" strike="noStrike">
                <a:solidFill>
                  <a:schemeClr val="accent2"/>
                </a:solidFill>
                <a:latin typeface="Century Gothic"/>
                <a:ea typeface="Century Gothic"/>
                <a:cs typeface="Century Gothic"/>
                <a:sym typeface="Century Gothic"/>
              </a:rPr>
              <a:t>Mass extinction</a:t>
            </a:r>
          </a:p>
          <a:p>
            <a:pPr indent="-285750" lvl="1" marL="742950" marR="0" rtl="0" algn="l">
              <a:spcBef>
                <a:spcPts val="1000"/>
              </a:spcBef>
              <a:spcAft>
                <a:spcPts val="0"/>
              </a:spcAft>
              <a:buClr>
                <a:schemeClr val="accent1"/>
              </a:buClr>
              <a:buSzPts val="1280"/>
              <a:buFont typeface="Noto Sans Symbols"/>
              <a:buChar char="▶"/>
            </a:pPr>
            <a:r>
              <a:rPr b="0" i="0" lang="en-US" sz="1600" u="none" cap="none" strike="noStrike">
                <a:solidFill>
                  <a:schemeClr val="lt1"/>
                </a:solidFill>
                <a:latin typeface="Century Gothic"/>
                <a:ea typeface="Century Gothic"/>
                <a:cs typeface="Century Gothic"/>
                <a:sym typeface="Century Gothic"/>
              </a:rPr>
              <a:t>Large number of species or groups of species eliminated in a geologically short period of time</a:t>
            </a:r>
          </a:p>
          <a:p>
            <a:pPr indent="-342900" lvl="0" marL="342900" marR="0" rtl="0" algn="l">
              <a:spcBef>
                <a:spcPts val="1000"/>
              </a:spcBef>
              <a:spcAft>
                <a:spcPts val="0"/>
              </a:spcAft>
              <a:buClr>
                <a:schemeClr val="accent1"/>
              </a:buClr>
              <a:buSzPts val="1440"/>
              <a:buFont typeface="Noto Sans Symbols"/>
              <a:buChar char="▶"/>
            </a:pPr>
            <a:r>
              <a:rPr b="0" i="0" lang="en-US" sz="1800" u="none" cap="none" strike="noStrike">
                <a:solidFill>
                  <a:schemeClr val="accent2"/>
                </a:solidFill>
                <a:latin typeface="Century Gothic"/>
                <a:ea typeface="Century Gothic"/>
                <a:cs typeface="Century Gothic"/>
                <a:sym typeface="Century Gothic"/>
              </a:rPr>
              <a:t>Background extinction</a:t>
            </a:r>
          </a:p>
          <a:p>
            <a:pPr indent="-285750" lvl="1" marL="742950" marR="0" rtl="0" algn="l">
              <a:spcBef>
                <a:spcPts val="1000"/>
              </a:spcBef>
              <a:spcAft>
                <a:spcPts val="0"/>
              </a:spcAft>
              <a:buClr>
                <a:schemeClr val="accent1"/>
              </a:buClr>
              <a:buSzPts val="1280"/>
              <a:buFont typeface="Noto Sans Symbols"/>
              <a:buChar char="▶"/>
            </a:pPr>
            <a:r>
              <a:rPr b="0" i="0" lang="en-US" sz="1600" u="none" cap="none" strike="noStrike">
                <a:solidFill>
                  <a:schemeClr val="lt1"/>
                </a:solidFill>
                <a:latin typeface="Century Gothic"/>
                <a:ea typeface="Century Gothic"/>
                <a:cs typeface="Century Gothic"/>
                <a:sym typeface="Century Gothic"/>
              </a:rPr>
              <a:t>Fairly continual low rate of extinction due to changing environmental conditions</a:t>
            </a:r>
          </a:p>
        </p:txBody>
      </p:sp>
      <p:pic>
        <p:nvPicPr>
          <p:cNvPr descr="figure_16_10.jpg" id="233" name="Shape 233"/>
          <p:cNvPicPr preferRelativeResize="0"/>
          <p:nvPr>
            <p:ph idx="2" type="body"/>
          </p:nvPr>
        </p:nvPicPr>
        <p:blipFill rotWithShape="1">
          <a:blip r:embed="rId3">
            <a:alphaModFix/>
          </a:blip>
          <a:srcRect b="0" l="0" r="0" t="0"/>
          <a:stretch/>
        </p:blipFill>
        <p:spPr>
          <a:xfrm>
            <a:off x="6269386" y="1439333"/>
            <a:ext cx="5446420" cy="481700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Shape 238"/>
          <p:cNvSpPr txBox="1"/>
          <p:nvPr>
            <p:ph type="title"/>
          </p:nvPr>
        </p:nvSpPr>
        <p:spPr>
          <a:xfrm>
            <a:off x="646111" y="452718"/>
            <a:ext cx="9404723" cy="1400530"/>
          </a:xfrm>
          <a:prstGeom prst="rect">
            <a:avLst/>
          </a:prstGeom>
          <a:noFill/>
          <a:ln>
            <a:noFill/>
          </a:ln>
        </p:spPr>
        <p:txBody>
          <a:bodyPr anchorCtr="0" anchor="t" bIns="45700" lIns="91425" rIns="91425" wrap="square" tIns="45700">
            <a:noAutofit/>
          </a:bodyPr>
          <a:lstStyle/>
          <a:p>
            <a:pPr indent="-266700" lvl="0" marL="0" marR="0" rtl="0" algn="l">
              <a:spcBef>
                <a:spcPts val="0"/>
              </a:spcBef>
              <a:buClr>
                <a:schemeClr val="accent2"/>
              </a:buClr>
              <a:buSzPts val="4200"/>
              <a:buFont typeface="Century Gothic"/>
              <a:buNone/>
            </a:pPr>
            <a:r>
              <a:rPr b="0" i="0" lang="en-US" sz="4200" u="none" cap="none" strike="noStrike">
                <a:solidFill>
                  <a:schemeClr val="accent2"/>
                </a:solidFill>
                <a:latin typeface="Century Gothic"/>
                <a:ea typeface="Century Gothic"/>
                <a:cs typeface="Century Gothic"/>
                <a:sym typeface="Century Gothic"/>
              </a:rPr>
              <a:t>Background Extinction</a:t>
            </a:r>
          </a:p>
        </p:txBody>
      </p:sp>
      <p:sp>
        <p:nvSpPr>
          <p:cNvPr id="239" name="Shape 239"/>
          <p:cNvSpPr txBox="1"/>
          <p:nvPr>
            <p:ph idx="2" type="body"/>
          </p:nvPr>
        </p:nvSpPr>
        <p:spPr>
          <a:xfrm>
            <a:off x="646111" y="1846484"/>
            <a:ext cx="6686022" cy="1844992"/>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chemeClr val="accent1"/>
              </a:buClr>
              <a:buSzPts val="2240"/>
              <a:buFont typeface="Noto Sans Symbols"/>
              <a:buChar char="▶"/>
            </a:pPr>
            <a:r>
              <a:rPr b="0" i="0" lang="en-US" sz="2800" u="none" cap="none" strike="noStrike">
                <a:solidFill>
                  <a:schemeClr val="lt1"/>
                </a:solidFill>
                <a:latin typeface="Century Gothic"/>
                <a:ea typeface="Century Gothic"/>
                <a:cs typeface="Century Gothic"/>
                <a:sym typeface="Century Gothic"/>
              </a:rPr>
              <a:t>Factors that increase extinction risk:</a:t>
            </a:r>
          </a:p>
          <a:p>
            <a:pPr indent="-285750" lvl="1" marL="742950" marR="0" rtl="0" algn="l">
              <a:spcBef>
                <a:spcPts val="1000"/>
              </a:spcBef>
              <a:spcAft>
                <a:spcPts val="0"/>
              </a:spcAft>
              <a:buClr>
                <a:schemeClr val="accent1"/>
              </a:buClr>
              <a:buSzPts val="1920"/>
              <a:buFont typeface="Noto Sans Symbols"/>
              <a:buChar char="▶"/>
            </a:pPr>
            <a:r>
              <a:rPr b="0" i="0" lang="en-US" sz="2400" u="none" cap="none" strike="noStrike">
                <a:solidFill>
                  <a:schemeClr val="lt1"/>
                </a:solidFill>
                <a:latin typeface="Century Gothic"/>
                <a:ea typeface="Century Gothic"/>
                <a:cs typeface="Century Gothic"/>
                <a:sym typeface="Century Gothic"/>
              </a:rPr>
              <a:t>Restricted geographic range</a:t>
            </a:r>
          </a:p>
          <a:p>
            <a:pPr indent="-285750" lvl="1" marL="742950" marR="0" rtl="0" algn="l">
              <a:spcBef>
                <a:spcPts val="1000"/>
              </a:spcBef>
              <a:spcAft>
                <a:spcPts val="0"/>
              </a:spcAft>
              <a:buClr>
                <a:schemeClr val="accent1"/>
              </a:buClr>
              <a:buSzPts val="1920"/>
              <a:buFont typeface="Noto Sans Symbols"/>
              <a:buChar char="▶"/>
            </a:pPr>
            <a:r>
              <a:rPr b="0" i="0" lang="en-US" sz="2400" u="none" cap="none" strike="noStrike">
                <a:solidFill>
                  <a:schemeClr val="lt1"/>
                </a:solidFill>
                <a:latin typeface="Century Gothic"/>
                <a:ea typeface="Century Gothic"/>
                <a:cs typeface="Century Gothic"/>
                <a:sym typeface="Century Gothic"/>
              </a:rPr>
              <a:t>Narrow habitat requirements</a:t>
            </a:r>
          </a:p>
          <a:p>
            <a:pPr indent="-285750" lvl="1" marL="742950" marR="0" rtl="0" algn="l">
              <a:spcBef>
                <a:spcPts val="1000"/>
              </a:spcBef>
              <a:spcAft>
                <a:spcPts val="0"/>
              </a:spcAft>
              <a:buClr>
                <a:schemeClr val="accent1"/>
              </a:buClr>
              <a:buSzPts val="1920"/>
              <a:buFont typeface="Noto Sans Symbols"/>
              <a:buChar char="▶"/>
            </a:pPr>
            <a:r>
              <a:rPr b="0" i="0" lang="en-US" sz="2400" u="none" cap="none" strike="noStrike">
                <a:solidFill>
                  <a:schemeClr val="lt1"/>
                </a:solidFill>
                <a:latin typeface="Century Gothic"/>
                <a:ea typeface="Century Gothic"/>
                <a:cs typeface="Century Gothic"/>
                <a:sym typeface="Century Gothic"/>
              </a:rPr>
              <a:t>Small population size</a:t>
            </a:r>
          </a:p>
        </p:txBody>
      </p:sp>
      <p:pic>
        <p:nvPicPr>
          <p:cNvPr id="240" name="Shape 240"/>
          <p:cNvPicPr preferRelativeResize="0"/>
          <p:nvPr>
            <p:ph idx="1" type="body"/>
          </p:nvPr>
        </p:nvPicPr>
        <p:blipFill rotWithShape="1">
          <a:blip r:embed="rId3">
            <a:alphaModFix/>
          </a:blip>
          <a:srcRect b="-957" l="0" r="0" t="-1686"/>
          <a:stretch/>
        </p:blipFill>
        <p:spPr>
          <a:xfrm>
            <a:off x="7459323" y="1313698"/>
            <a:ext cx="3810701" cy="2377777"/>
          </a:xfrm>
          <a:prstGeom prst="rect">
            <a:avLst/>
          </a:prstGeom>
          <a:noFill/>
          <a:ln>
            <a:noFill/>
          </a:ln>
        </p:spPr>
      </p:pic>
      <p:pic>
        <p:nvPicPr>
          <p:cNvPr id="241" name="Shape 241"/>
          <p:cNvPicPr preferRelativeResize="0"/>
          <p:nvPr/>
        </p:nvPicPr>
        <p:blipFill rotWithShape="1">
          <a:blip r:embed="rId4">
            <a:alphaModFix/>
          </a:blip>
          <a:srcRect b="0" l="0" r="0" t="0"/>
          <a:stretch/>
        </p:blipFill>
        <p:spPr>
          <a:xfrm>
            <a:off x="2913123" y="4529830"/>
            <a:ext cx="3379813" cy="2020874"/>
          </a:xfrm>
          <a:prstGeom prst="rect">
            <a:avLst/>
          </a:prstGeom>
          <a:noFill/>
          <a:ln>
            <a:noFill/>
          </a:ln>
        </p:spPr>
      </p:pic>
      <p:pic>
        <p:nvPicPr>
          <p:cNvPr id="242" name="Shape 242"/>
          <p:cNvPicPr preferRelativeResize="0"/>
          <p:nvPr/>
        </p:nvPicPr>
        <p:blipFill rotWithShape="1">
          <a:blip r:embed="rId5">
            <a:alphaModFix/>
          </a:blip>
          <a:srcRect b="0" l="0" r="0" t="0"/>
          <a:stretch/>
        </p:blipFill>
        <p:spPr>
          <a:xfrm>
            <a:off x="6034276" y="3222169"/>
            <a:ext cx="3771606" cy="223681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Shape 248"/>
          <p:cNvSpPr txBox="1"/>
          <p:nvPr>
            <p:ph type="title"/>
          </p:nvPr>
        </p:nvSpPr>
        <p:spPr>
          <a:xfrm>
            <a:off x="646111" y="452718"/>
            <a:ext cx="9404723" cy="1400530"/>
          </a:xfrm>
          <a:prstGeom prst="rect">
            <a:avLst/>
          </a:prstGeom>
          <a:noFill/>
          <a:ln>
            <a:noFill/>
          </a:ln>
        </p:spPr>
        <p:txBody>
          <a:bodyPr anchorCtr="0" anchor="t" bIns="45700" lIns="91425" rIns="91425" wrap="square" tIns="45700">
            <a:noAutofit/>
          </a:bodyPr>
          <a:lstStyle/>
          <a:p>
            <a:pPr indent="-266700" lvl="0" marL="0" marR="0" rtl="0" algn="l">
              <a:spcBef>
                <a:spcPts val="0"/>
              </a:spcBef>
              <a:buClr>
                <a:schemeClr val="accent2"/>
              </a:buClr>
              <a:buSzPts val="4200"/>
              <a:buFont typeface="Century Gothic"/>
              <a:buNone/>
            </a:pPr>
            <a:r>
              <a:rPr b="0" i="0" lang="en-US" sz="4200" u="none" cap="none" strike="noStrike">
                <a:solidFill>
                  <a:schemeClr val="accent2"/>
                </a:solidFill>
                <a:latin typeface="Century Gothic"/>
                <a:ea typeface="Century Gothic"/>
                <a:cs typeface="Century Gothic"/>
                <a:sym typeface="Century Gothic"/>
              </a:rPr>
              <a:t>Invasive Species</a:t>
            </a:r>
          </a:p>
        </p:txBody>
      </p:sp>
      <p:sp>
        <p:nvSpPr>
          <p:cNvPr id="249" name="Shape 249"/>
          <p:cNvSpPr txBox="1"/>
          <p:nvPr>
            <p:ph idx="1" type="body"/>
          </p:nvPr>
        </p:nvSpPr>
        <p:spPr>
          <a:xfrm>
            <a:off x="1103312" y="1721915"/>
            <a:ext cx="5147304" cy="4195763"/>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chemeClr val="accent1"/>
              </a:buClr>
              <a:buSzPts val="1440"/>
              <a:buFont typeface="Noto Sans Symbols"/>
              <a:buChar char="▶"/>
            </a:pPr>
            <a:r>
              <a:rPr b="0" i="0" lang="en-US" sz="1800" u="none" cap="none" strike="noStrike">
                <a:solidFill>
                  <a:schemeClr val="lt1"/>
                </a:solidFill>
                <a:latin typeface="Century Gothic"/>
                <a:ea typeface="Century Gothic"/>
                <a:cs typeface="Century Gothic"/>
                <a:sym typeface="Century Gothic"/>
              </a:rPr>
              <a:t>Non-native species introduced accidentally or intentionally</a:t>
            </a:r>
          </a:p>
          <a:p>
            <a:pPr indent="-342900" lvl="0" marL="342900" marR="0" rtl="0" algn="l">
              <a:spcBef>
                <a:spcPts val="1000"/>
              </a:spcBef>
              <a:spcAft>
                <a:spcPts val="0"/>
              </a:spcAft>
              <a:buClr>
                <a:schemeClr val="accent1"/>
              </a:buClr>
              <a:buSzPts val="1440"/>
              <a:buFont typeface="Noto Sans Symbols"/>
              <a:buChar char="▶"/>
            </a:pPr>
            <a:r>
              <a:rPr b="0" i="0" lang="en-US" sz="1800" u="none" cap="none" strike="noStrike">
                <a:solidFill>
                  <a:schemeClr val="lt1"/>
                </a:solidFill>
                <a:latin typeface="Century Gothic"/>
                <a:ea typeface="Century Gothic"/>
                <a:cs typeface="Century Gothic"/>
                <a:sym typeface="Century Gothic"/>
              </a:rPr>
              <a:t>Multiple factors influencing effects of invasive species on native community</a:t>
            </a:r>
          </a:p>
          <a:p>
            <a:pPr indent="-285750" lvl="1" marL="742950" marR="0" rtl="0" algn="l">
              <a:spcBef>
                <a:spcPts val="1000"/>
              </a:spcBef>
              <a:spcAft>
                <a:spcPts val="0"/>
              </a:spcAft>
              <a:buClr>
                <a:schemeClr val="accent1"/>
              </a:buClr>
              <a:buSzPts val="1280"/>
              <a:buFont typeface="Noto Sans Symbols"/>
              <a:buChar char="▶"/>
            </a:pPr>
            <a:r>
              <a:rPr b="0" i="0" lang="en-US" sz="1600" u="none" cap="none" strike="noStrike">
                <a:solidFill>
                  <a:schemeClr val="lt1"/>
                </a:solidFill>
                <a:latin typeface="Century Gothic"/>
                <a:ea typeface="Century Gothic"/>
                <a:cs typeface="Century Gothic"/>
                <a:sym typeface="Century Gothic"/>
              </a:rPr>
              <a:t>Lack of predators</a:t>
            </a:r>
          </a:p>
          <a:p>
            <a:pPr indent="-285750" lvl="1" marL="742950" marR="0" rtl="0" algn="l">
              <a:spcBef>
                <a:spcPts val="1000"/>
              </a:spcBef>
              <a:spcAft>
                <a:spcPts val="0"/>
              </a:spcAft>
              <a:buClr>
                <a:schemeClr val="accent1"/>
              </a:buClr>
              <a:buSzPts val="1280"/>
              <a:buFont typeface="Noto Sans Symbols"/>
              <a:buChar char="▶"/>
            </a:pPr>
            <a:r>
              <a:rPr b="0" i="0" lang="en-US" sz="1600" u="none" cap="none" strike="noStrike">
                <a:solidFill>
                  <a:schemeClr val="lt1"/>
                </a:solidFill>
                <a:latin typeface="Century Gothic"/>
                <a:ea typeface="Century Gothic"/>
                <a:cs typeface="Century Gothic"/>
                <a:sym typeface="Century Gothic"/>
              </a:rPr>
              <a:t>More efficient reproduction</a:t>
            </a:r>
          </a:p>
          <a:p>
            <a:pPr indent="-285750" lvl="1" marL="742950" marR="0" rtl="0" algn="l">
              <a:spcBef>
                <a:spcPts val="1000"/>
              </a:spcBef>
              <a:spcAft>
                <a:spcPts val="0"/>
              </a:spcAft>
              <a:buClr>
                <a:schemeClr val="accent1"/>
              </a:buClr>
              <a:buSzPts val="1280"/>
              <a:buFont typeface="Noto Sans Symbols"/>
              <a:buChar char="▶"/>
            </a:pPr>
            <a:r>
              <a:rPr b="0" i="0" lang="en-US" sz="1600" u="none" cap="none" strike="noStrike">
                <a:solidFill>
                  <a:schemeClr val="lt1"/>
                </a:solidFill>
                <a:latin typeface="Century Gothic"/>
                <a:ea typeface="Century Gothic"/>
                <a:cs typeface="Century Gothic"/>
                <a:sym typeface="Century Gothic"/>
              </a:rPr>
              <a:t>Competitive advantages</a:t>
            </a:r>
          </a:p>
          <a:p>
            <a:pPr indent="-342900" lvl="0" marL="342900" marR="0" rtl="0" algn="l">
              <a:spcBef>
                <a:spcPts val="1000"/>
              </a:spcBef>
              <a:spcAft>
                <a:spcPts val="0"/>
              </a:spcAft>
              <a:buClr>
                <a:schemeClr val="accent1"/>
              </a:buClr>
              <a:buSzPts val="1440"/>
              <a:buFont typeface="Noto Sans Symbols"/>
              <a:buChar char="▶"/>
            </a:pPr>
            <a:r>
              <a:rPr b="0" i="0" lang="en-US" sz="1800" u="none" cap="none" strike="noStrike">
                <a:solidFill>
                  <a:schemeClr val="lt1"/>
                </a:solidFill>
                <a:latin typeface="Century Gothic"/>
                <a:ea typeface="Century Gothic"/>
                <a:cs typeface="Century Gothic"/>
                <a:sym typeface="Century Gothic"/>
              </a:rPr>
              <a:t>Can displace native species that occupy the same niche</a:t>
            </a:r>
          </a:p>
          <a:p>
            <a:pPr indent="-285750" lvl="1" marL="742950" marR="0" rtl="0" algn="l">
              <a:spcBef>
                <a:spcPts val="1000"/>
              </a:spcBef>
              <a:spcAft>
                <a:spcPts val="0"/>
              </a:spcAft>
              <a:buClr>
                <a:schemeClr val="accent1"/>
              </a:buClr>
              <a:buSzPts val="1280"/>
              <a:buFont typeface="Noto Sans Symbols"/>
              <a:buChar char="▶"/>
            </a:pPr>
            <a:r>
              <a:rPr b="0" i="1" lang="en-US" sz="1600" u="none" cap="none" strike="noStrike">
                <a:solidFill>
                  <a:schemeClr val="lt1"/>
                </a:solidFill>
                <a:latin typeface="Century Gothic"/>
                <a:ea typeface="Century Gothic"/>
                <a:cs typeface="Century Gothic"/>
                <a:sym typeface="Century Gothic"/>
              </a:rPr>
              <a:t>e.g., </a:t>
            </a:r>
            <a:r>
              <a:rPr b="0" i="0" lang="en-US" sz="1600" u="none" cap="none" strike="noStrike">
                <a:solidFill>
                  <a:schemeClr val="lt1"/>
                </a:solidFill>
                <a:latin typeface="Century Gothic"/>
                <a:ea typeface="Century Gothic"/>
                <a:cs typeface="Century Gothic"/>
                <a:sym typeface="Century Gothic"/>
              </a:rPr>
              <a:t>pythons in Florida Everglades displacing alligators</a:t>
            </a:r>
          </a:p>
        </p:txBody>
      </p:sp>
      <p:pic>
        <p:nvPicPr>
          <p:cNvPr descr="figure_16_16.jpg" id="250" name="Shape 250"/>
          <p:cNvPicPr preferRelativeResize="0"/>
          <p:nvPr>
            <p:ph idx="2" type="body"/>
          </p:nvPr>
        </p:nvPicPr>
        <p:blipFill rotWithShape="1">
          <a:blip r:embed="rId3">
            <a:alphaModFix/>
          </a:blip>
          <a:srcRect b="0" l="0" r="0" t="0"/>
          <a:stretch/>
        </p:blipFill>
        <p:spPr>
          <a:xfrm>
            <a:off x="6387176" y="1148767"/>
            <a:ext cx="3563647" cy="510757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Shape 255"/>
          <p:cNvSpPr txBox="1"/>
          <p:nvPr>
            <p:ph type="title"/>
          </p:nvPr>
        </p:nvSpPr>
        <p:spPr>
          <a:xfrm>
            <a:off x="646111" y="452718"/>
            <a:ext cx="9404723" cy="1400530"/>
          </a:xfrm>
          <a:prstGeom prst="rect">
            <a:avLst/>
          </a:prstGeom>
          <a:noFill/>
          <a:ln>
            <a:noFill/>
          </a:ln>
        </p:spPr>
        <p:txBody>
          <a:bodyPr anchorCtr="0" anchor="t" bIns="45700" lIns="91425" rIns="91425" wrap="square" tIns="45700">
            <a:noAutofit/>
          </a:bodyPr>
          <a:lstStyle/>
          <a:p>
            <a:pPr indent="-266700" lvl="0" marL="0" marR="0" rtl="0" algn="l">
              <a:spcBef>
                <a:spcPts val="0"/>
              </a:spcBef>
              <a:buClr>
                <a:schemeClr val="accent2"/>
              </a:buClr>
              <a:buSzPts val="4200"/>
              <a:buFont typeface="Century Gothic"/>
              <a:buNone/>
            </a:pPr>
            <a:r>
              <a:rPr b="0" i="0" lang="en-US" sz="4200" u="none" cap="none" strike="noStrike">
                <a:solidFill>
                  <a:schemeClr val="accent2"/>
                </a:solidFill>
                <a:latin typeface="Century Gothic"/>
                <a:ea typeface="Century Gothic"/>
                <a:cs typeface="Century Gothic"/>
                <a:sym typeface="Century Gothic"/>
              </a:rPr>
              <a:t>Invasive Species</a:t>
            </a:r>
            <a:r>
              <a:rPr b="0" i="0" lang="en-US" sz="4200" u="none" cap="none" strike="noStrike">
                <a:solidFill>
                  <a:schemeClr val="lt2"/>
                </a:solidFill>
                <a:latin typeface="Century Gothic"/>
                <a:ea typeface="Century Gothic"/>
                <a:cs typeface="Century Gothic"/>
                <a:sym typeface="Century Gothic"/>
              </a:rPr>
              <a:t>: Examples</a:t>
            </a:r>
          </a:p>
        </p:txBody>
      </p:sp>
      <p:pic>
        <p:nvPicPr>
          <p:cNvPr descr="figure_16_18.jpg" id="256" name="Shape 256"/>
          <p:cNvPicPr preferRelativeResize="0"/>
          <p:nvPr>
            <p:ph idx="1" type="body"/>
          </p:nvPr>
        </p:nvPicPr>
        <p:blipFill rotWithShape="1">
          <a:blip r:embed="rId3">
            <a:alphaModFix/>
          </a:blip>
          <a:srcRect b="0" l="0" r="0" t="0"/>
          <a:stretch/>
        </p:blipFill>
        <p:spPr>
          <a:xfrm>
            <a:off x="204974" y="1694329"/>
            <a:ext cx="9440133" cy="4554071"/>
          </a:xfrm>
          <a:prstGeom prst="rect">
            <a:avLst/>
          </a:prstGeom>
          <a:noFill/>
          <a:ln>
            <a:noFill/>
          </a:ln>
        </p:spPr>
      </p:pic>
      <p:sp>
        <p:nvSpPr>
          <p:cNvPr id="257" name="Shape 257"/>
          <p:cNvSpPr txBox="1"/>
          <p:nvPr/>
        </p:nvSpPr>
        <p:spPr>
          <a:xfrm>
            <a:off x="9594309" y="3046852"/>
            <a:ext cx="2326760" cy="1200328"/>
          </a:xfrm>
          <a:prstGeom prst="rect">
            <a:avLst/>
          </a:prstGeom>
          <a:noFill/>
          <a:ln>
            <a:noFill/>
          </a:ln>
        </p:spPr>
        <p:txBody>
          <a:bodyPr anchorCtr="0" anchor="t" bIns="45700" lIns="91425" rIns="91425" wrap="square" tIns="45700">
            <a:noAutofit/>
          </a:bodyPr>
          <a:lstStyle/>
          <a:p>
            <a:pPr indent="0" lvl="0" marL="0" marR="0" rtl="0" algn="ctr">
              <a:spcBef>
                <a:spcPts val="0"/>
              </a:spcBef>
              <a:buNone/>
            </a:pPr>
            <a:r>
              <a:rPr b="0" i="0" lang="en-US" sz="2400" u="none" cap="none" strike="noStrike">
                <a:solidFill>
                  <a:schemeClr val="lt1"/>
                </a:solidFill>
                <a:latin typeface="Century Gothic"/>
                <a:ea typeface="Century Gothic"/>
                <a:cs typeface="Century Gothic"/>
                <a:sym typeface="Century Gothic"/>
              </a:rPr>
              <a:t>Problem in Southern California too!</a:t>
            </a:r>
          </a:p>
        </p:txBody>
      </p:sp>
      <p:sp>
        <p:nvSpPr>
          <p:cNvPr id="258" name="Shape 258"/>
          <p:cNvSpPr/>
          <p:nvPr/>
        </p:nvSpPr>
        <p:spPr>
          <a:xfrm>
            <a:off x="8873067" y="4114803"/>
            <a:ext cx="3048002" cy="524933"/>
          </a:xfrm>
          <a:prstGeom prst="leftArrow">
            <a:avLst>
              <a:gd fmla="val 40171" name="adj1"/>
              <a:gd fmla="val 65385" name="adj2"/>
            </a:avLst>
          </a:prstGeom>
          <a:solidFill>
            <a:schemeClr val="accent3"/>
          </a:solidFill>
          <a:ln cap="rnd" cmpd="sng" w="9525">
            <a:solidFill>
              <a:schemeClr val="accent3"/>
            </a:solidFill>
            <a:prstDash val="solid"/>
            <a:round/>
            <a:headEnd len="med" w="med" type="none"/>
            <a:tailEnd len="med" w="med" type="none"/>
          </a:ln>
          <a:effectLst>
            <a:outerShdw blurRad="38100" rotWithShape="0" dir="5400000" dist="25400">
              <a:srgbClr val="000000">
                <a:alpha val="44705"/>
              </a:srgbClr>
            </a:outerShdw>
          </a:effectLst>
        </p:spPr>
        <p:txBody>
          <a:bodyPr anchorCtr="0" anchor="ctr" bIns="45700" lIns="91425" rIns="91425" wrap="square" tIns="45700">
            <a:noAutofit/>
          </a:bodyPr>
          <a:lstStyle/>
          <a:p>
            <a:pPr indent="0" lvl="0" marL="0" marR="0" rtl="0" algn="ctr">
              <a:spcBef>
                <a:spcPts val="0"/>
              </a:spcBef>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Shape 263"/>
          <p:cNvSpPr txBox="1"/>
          <p:nvPr>
            <p:ph type="title"/>
          </p:nvPr>
        </p:nvSpPr>
        <p:spPr>
          <a:xfrm>
            <a:off x="646111" y="452718"/>
            <a:ext cx="9404723" cy="1400530"/>
          </a:xfrm>
          <a:prstGeom prst="rect">
            <a:avLst/>
          </a:prstGeom>
          <a:noFill/>
          <a:ln>
            <a:noFill/>
          </a:ln>
        </p:spPr>
        <p:txBody>
          <a:bodyPr anchorCtr="0" anchor="t" bIns="45700" lIns="91425" rIns="91425" wrap="square" tIns="45700">
            <a:noAutofit/>
          </a:bodyPr>
          <a:lstStyle/>
          <a:p>
            <a:pPr indent="-266700" lvl="0" marL="0" marR="0" rtl="0" algn="l">
              <a:spcBef>
                <a:spcPts val="0"/>
              </a:spcBef>
              <a:buClr>
                <a:schemeClr val="lt2"/>
              </a:buClr>
              <a:buSzPts val="4200"/>
              <a:buFont typeface="Century Gothic"/>
              <a:buNone/>
            </a:pPr>
            <a:r>
              <a:rPr b="0" i="0" lang="en-US" sz="4200" u="none" cap="none" strike="noStrike">
                <a:solidFill>
                  <a:schemeClr val="lt2"/>
                </a:solidFill>
                <a:latin typeface="Century Gothic"/>
                <a:ea typeface="Century Gothic"/>
                <a:cs typeface="Century Gothic"/>
                <a:sym typeface="Century Gothic"/>
              </a:rPr>
              <a:t>Population Growth Scenario</a:t>
            </a:r>
          </a:p>
        </p:txBody>
      </p:sp>
      <p:sp>
        <p:nvSpPr>
          <p:cNvPr id="264" name="Shape 264"/>
          <p:cNvSpPr txBox="1"/>
          <p:nvPr>
            <p:ph idx="1" type="body"/>
          </p:nvPr>
        </p:nvSpPr>
        <p:spPr>
          <a:xfrm>
            <a:off x="1103312" y="1823366"/>
            <a:ext cx="8946541" cy="4195481"/>
          </a:xfrm>
          <a:prstGeom prst="rect">
            <a:avLst/>
          </a:prstGeom>
          <a:noFill/>
          <a:ln>
            <a:noFill/>
          </a:ln>
        </p:spPr>
        <p:txBody>
          <a:bodyPr anchorCtr="0" anchor="t" bIns="45700" lIns="91425" rIns="91425" wrap="square" tIns="45700">
            <a:noAutofit/>
          </a:bodyPr>
          <a:lstStyle/>
          <a:p>
            <a:pPr indent="-78740" lvl="0" marL="0" marR="0" rtl="0" algn="l">
              <a:lnSpc>
                <a:spcPct val="80000"/>
              </a:lnSpc>
              <a:spcBef>
                <a:spcPts val="0"/>
              </a:spcBef>
              <a:spcAft>
                <a:spcPts val="0"/>
              </a:spcAft>
              <a:buClr>
                <a:schemeClr val="accent1"/>
              </a:buClr>
              <a:buSzPts val="1240"/>
              <a:buFont typeface="Noto Sans Symbols"/>
              <a:buNone/>
            </a:pPr>
            <a:r>
              <a:rPr b="0" i="0" lang="en-US" sz="1550" u="none" cap="none" strike="noStrike">
                <a:solidFill>
                  <a:schemeClr val="lt1"/>
                </a:solidFill>
                <a:latin typeface="Century Gothic"/>
                <a:ea typeface="Century Gothic"/>
                <a:cs typeface="Century Gothic"/>
                <a:sym typeface="Century Gothic"/>
              </a:rPr>
              <a:t>You are looking over some data &amp; observations collected over the course of a year for a population of bears in Alaska. These data indicate that the total number of bears in this population at the start of the study was 50. The following events that affected the population were observed:</a:t>
            </a:r>
          </a:p>
          <a:p>
            <a:pPr indent="-342900" lvl="0" marL="342900" marR="0" rtl="0" algn="l">
              <a:lnSpc>
                <a:spcPct val="80000"/>
              </a:lnSpc>
              <a:spcBef>
                <a:spcPts val="2200"/>
              </a:spcBef>
              <a:spcAft>
                <a:spcPts val="0"/>
              </a:spcAft>
              <a:buClr>
                <a:schemeClr val="accent1"/>
              </a:buClr>
              <a:buSzPts val="1240"/>
              <a:buFont typeface="Noto Sans Symbols"/>
              <a:buChar char="▶"/>
            </a:pPr>
            <a:r>
              <a:rPr b="0" i="0" lang="en-US" sz="1550" u="none" cap="none" strike="noStrike">
                <a:solidFill>
                  <a:schemeClr val="lt1"/>
                </a:solidFill>
                <a:latin typeface="Century Gothic"/>
                <a:ea typeface="Century Gothic"/>
                <a:cs typeface="Century Gothic"/>
                <a:sym typeface="Century Gothic"/>
              </a:rPr>
              <a:t>The </a:t>
            </a:r>
            <a:r>
              <a:rPr b="0" i="0" lang="en-US" sz="1550" u="none" cap="none" strike="noStrike">
                <a:solidFill>
                  <a:srgbClr val="E6C133"/>
                </a:solidFill>
                <a:latin typeface="Century Gothic"/>
                <a:ea typeface="Century Gothic"/>
                <a:cs typeface="Century Gothic"/>
                <a:sym typeface="Century Gothic"/>
              </a:rPr>
              <a:t>salmon run was especially large </a:t>
            </a:r>
            <a:r>
              <a:rPr b="0" i="0" lang="en-US" sz="1550" u="none" cap="none" strike="noStrike">
                <a:solidFill>
                  <a:schemeClr val="lt1"/>
                </a:solidFill>
                <a:latin typeface="Century Gothic"/>
                <a:ea typeface="Century Gothic"/>
                <a:cs typeface="Century Gothic"/>
                <a:sym typeface="Century Gothic"/>
              </a:rPr>
              <a:t>this year, with nearly double the average number of salmon passing through the study area.</a:t>
            </a:r>
          </a:p>
          <a:p>
            <a:pPr indent="-342900" lvl="0" marL="342900" marR="0" rtl="0" algn="l">
              <a:lnSpc>
                <a:spcPct val="80000"/>
              </a:lnSpc>
              <a:spcBef>
                <a:spcPts val="1000"/>
              </a:spcBef>
              <a:spcAft>
                <a:spcPts val="0"/>
              </a:spcAft>
              <a:buClr>
                <a:schemeClr val="accent1"/>
              </a:buClr>
              <a:buSzPts val="1240"/>
              <a:buFont typeface="Noto Sans Symbols"/>
              <a:buChar char="▶"/>
            </a:pPr>
            <a:r>
              <a:rPr b="0" i="0" lang="en-US" sz="1550" u="none" cap="none" strike="noStrike">
                <a:solidFill>
                  <a:schemeClr val="lt1"/>
                </a:solidFill>
                <a:latin typeface="Century Gothic"/>
                <a:ea typeface="Century Gothic"/>
                <a:cs typeface="Century Gothic"/>
                <a:sym typeface="Century Gothic"/>
              </a:rPr>
              <a:t>An </a:t>
            </a:r>
            <a:r>
              <a:rPr b="0" i="0" lang="en-US" sz="1550" u="none" cap="none" strike="noStrike">
                <a:solidFill>
                  <a:srgbClr val="E6C133"/>
                </a:solidFill>
                <a:latin typeface="Century Gothic"/>
                <a:ea typeface="Century Gothic"/>
                <a:cs typeface="Century Gothic"/>
                <a:sym typeface="Century Gothic"/>
              </a:rPr>
              <a:t>early blizzard </a:t>
            </a:r>
            <a:r>
              <a:rPr b="0" i="0" lang="en-US" sz="1550" u="none" cap="none" strike="noStrike">
                <a:solidFill>
                  <a:schemeClr val="lt1"/>
                </a:solidFill>
                <a:latin typeface="Century Gothic"/>
                <a:ea typeface="Century Gothic"/>
                <a:cs typeface="Century Gothic"/>
                <a:sym typeface="Century Gothic"/>
              </a:rPr>
              <a:t>caught many bears out of their dens before they had settled in to hibernate.</a:t>
            </a:r>
          </a:p>
          <a:p>
            <a:pPr indent="-342900" lvl="0" marL="342900" marR="0" rtl="0" algn="l">
              <a:lnSpc>
                <a:spcPct val="80000"/>
              </a:lnSpc>
              <a:spcBef>
                <a:spcPts val="1000"/>
              </a:spcBef>
              <a:spcAft>
                <a:spcPts val="0"/>
              </a:spcAft>
              <a:buClr>
                <a:schemeClr val="accent1"/>
              </a:buClr>
              <a:buSzPts val="1240"/>
              <a:buFont typeface="Noto Sans Symbols"/>
              <a:buChar char="▶"/>
            </a:pPr>
            <a:r>
              <a:rPr b="0" i="0" lang="en-US" sz="1550" u="none" cap="none" strike="noStrike">
                <a:solidFill>
                  <a:schemeClr val="lt1"/>
                </a:solidFill>
                <a:latin typeface="Century Gothic"/>
                <a:ea typeface="Century Gothic"/>
                <a:cs typeface="Century Gothic"/>
                <a:sym typeface="Century Gothic"/>
              </a:rPr>
              <a:t>Growing conditions in the spring were especially well-suited to the shrubs that produce berries that are a favorite food source of these bears.</a:t>
            </a:r>
          </a:p>
          <a:p>
            <a:pPr indent="-342900" lvl="0" marL="342900" marR="0" rtl="0" algn="l">
              <a:lnSpc>
                <a:spcPct val="80000"/>
              </a:lnSpc>
              <a:spcBef>
                <a:spcPts val="1000"/>
              </a:spcBef>
              <a:spcAft>
                <a:spcPts val="0"/>
              </a:spcAft>
              <a:buClr>
                <a:schemeClr val="accent1"/>
              </a:buClr>
              <a:buSzPts val="1240"/>
              <a:buFont typeface="Noto Sans Symbols"/>
              <a:buChar char="▶"/>
            </a:pPr>
            <a:r>
              <a:rPr b="0" i="0" lang="en-US" sz="1550" u="none" cap="none" strike="noStrike">
                <a:solidFill>
                  <a:schemeClr val="lt1"/>
                </a:solidFill>
                <a:latin typeface="Century Gothic"/>
                <a:ea typeface="Century Gothic"/>
                <a:cs typeface="Century Gothic"/>
                <a:sym typeface="Century Gothic"/>
              </a:rPr>
              <a:t>Heavy spring rains led to a </a:t>
            </a:r>
            <a:r>
              <a:rPr b="0" i="0" lang="en-US" sz="1550" u="none" cap="none" strike="noStrike">
                <a:solidFill>
                  <a:srgbClr val="E6C133"/>
                </a:solidFill>
                <a:latin typeface="Century Gothic"/>
                <a:ea typeface="Century Gothic"/>
                <a:cs typeface="Century Gothic"/>
                <a:sym typeface="Century Gothic"/>
              </a:rPr>
              <a:t>landslide that wiped out about 1/3 of the caves </a:t>
            </a:r>
            <a:r>
              <a:rPr b="0" i="0" lang="en-US" sz="1550" u="none" cap="none" strike="noStrike">
                <a:solidFill>
                  <a:schemeClr val="lt1"/>
                </a:solidFill>
                <a:latin typeface="Century Gothic"/>
                <a:ea typeface="Century Gothic"/>
                <a:cs typeface="Century Gothic"/>
                <a:sym typeface="Century Gothic"/>
              </a:rPr>
              <a:t>usually used for hibernation. The rains were late enough in the season that no hibernating bears were in the caves at the time.</a:t>
            </a:r>
          </a:p>
          <a:p>
            <a:pPr indent="-342900" lvl="0" marL="342900" marR="0" rtl="0" algn="l">
              <a:lnSpc>
                <a:spcPct val="80000"/>
              </a:lnSpc>
              <a:spcBef>
                <a:spcPts val="1000"/>
              </a:spcBef>
              <a:spcAft>
                <a:spcPts val="0"/>
              </a:spcAft>
              <a:buClr>
                <a:schemeClr val="accent1"/>
              </a:buClr>
              <a:buSzPts val="1240"/>
              <a:buFont typeface="Noto Sans Symbols"/>
              <a:buChar char="▶"/>
            </a:pPr>
            <a:r>
              <a:rPr b="0" i="0" lang="en-US" sz="1550" u="none" cap="none" strike="noStrike">
                <a:solidFill>
                  <a:schemeClr val="lt1"/>
                </a:solidFill>
                <a:latin typeface="Century Gothic"/>
                <a:ea typeface="Century Gothic"/>
                <a:cs typeface="Century Gothic"/>
                <a:sym typeface="Century Gothic"/>
              </a:rPr>
              <a:t>A population survey conducted over the course of the year found that </a:t>
            </a:r>
            <a:r>
              <a:rPr b="0" i="0" lang="en-US" sz="1550" u="none" cap="none" strike="noStrike">
                <a:solidFill>
                  <a:srgbClr val="E6C133"/>
                </a:solidFill>
                <a:latin typeface="Century Gothic"/>
                <a:ea typeface="Century Gothic"/>
                <a:cs typeface="Century Gothic"/>
                <a:sym typeface="Century Gothic"/>
              </a:rPr>
              <a:t>10 cubs </a:t>
            </a:r>
            <a:r>
              <a:rPr b="0" i="0" lang="en-US" sz="1550" u="none" cap="none" strike="noStrike">
                <a:solidFill>
                  <a:schemeClr val="lt1"/>
                </a:solidFill>
                <a:latin typeface="Century Gothic"/>
                <a:ea typeface="Century Gothic"/>
                <a:cs typeface="Century Gothic"/>
                <a:sym typeface="Century Gothic"/>
              </a:rPr>
              <a:t>were born during the year, but </a:t>
            </a:r>
            <a:r>
              <a:rPr b="0" i="0" lang="en-US" sz="1550" u="none" cap="none" strike="noStrike">
                <a:solidFill>
                  <a:srgbClr val="E6C133"/>
                </a:solidFill>
                <a:latin typeface="Century Gothic"/>
                <a:ea typeface="Century Gothic"/>
                <a:cs typeface="Century Gothic"/>
                <a:sym typeface="Century Gothic"/>
              </a:rPr>
              <a:t>only 7 survived </a:t>
            </a:r>
            <a:r>
              <a:rPr b="0" i="0" lang="en-US" sz="1550" u="none" cap="none" strike="noStrike">
                <a:solidFill>
                  <a:schemeClr val="lt1"/>
                </a:solidFill>
                <a:latin typeface="Century Gothic"/>
                <a:ea typeface="Century Gothic"/>
                <a:cs typeface="Century Gothic"/>
                <a:sym typeface="Century Gothic"/>
              </a:rPr>
              <a:t>to maturity. </a:t>
            </a:r>
            <a:r>
              <a:rPr b="0" i="0" lang="en-US" sz="1550" u="none" cap="none" strike="noStrike">
                <a:solidFill>
                  <a:srgbClr val="E6C133"/>
                </a:solidFill>
                <a:latin typeface="Century Gothic"/>
                <a:ea typeface="Century Gothic"/>
                <a:cs typeface="Century Gothic"/>
                <a:sym typeface="Century Gothic"/>
              </a:rPr>
              <a:t>Three bears died of old age</a:t>
            </a:r>
            <a:r>
              <a:rPr b="0" i="0" lang="en-US" sz="1550" u="none" cap="none" strike="noStrike">
                <a:solidFill>
                  <a:schemeClr val="lt1"/>
                </a:solidFill>
                <a:latin typeface="Century Gothic"/>
                <a:ea typeface="Century Gothic"/>
                <a:cs typeface="Century Gothic"/>
                <a:sym typeface="Century Gothic"/>
              </a:rPr>
              <a:t>. The </a:t>
            </a:r>
            <a:r>
              <a:rPr b="0" i="0" lang="en-US" sz="1550" u="none" cap="none" strike="noStrike">
                <a:solidFill>
                  <a:srgbClr val="E6C133"/>
                </a:solidFill>
                <a:latin typeface="Century Gothic"/>
                <a:ea typeface="Century Gothic"/>
                <a:cs typeface="Century Gothic"/>
                <a:sym typeface="Century Gothic"/>
              </a:rPr>
              <a:t>landslide prompted 4 bears to move </a:t>
            </a:r>
            <a:r>
              <a:rPr b="0" i="0" lang="en-US" sz="1550" u="none" cap="none" strike="noStrike">
                <a:solidFill>
                  <a:schemeClr val="lt1"/>
                </a:solidFill>
                <a:latin typeface="Century Gothic"/>
                <a:ea typeface="Century Gothic"/>
                <a:cs typeface="Century Gothic"/>
                <a:sym typeface="Century Gothic"/>
              </a:rPr>
              <a:t>their territories to a nearby river outside this population.</a:t>
            </a:r>
          </a:p>
        </p:txBody>
      </p:sp>
      <p:sp>
        <p:nvSpPr>
          <p:cNvPr id="265" name="Shape 265"/>
          <p:cNvSpPr/>
          <p:nvPr/>
        </p:nvSpPr>
        <p:spPr>
          <a:xfrm>
            <a:off x="10295467" y="1544920"/>
            <a:ext cx="1778000" cy="846666"/>
          </a:xfrm>
          <a:custGeom>
            <a:pathLst>
              <a:path extrusionOk="0" h="120000" w="120000">
                <a:moveTo>
                  <a:pt x="0" y="0"/>
                </a:moveTo>
                <a:lnTo>
                  <a:pt x="120000" y="0"/>
                </a:lnTo>
                <a:lnTo>
                  <a:pt x="120000" y="120000"/>
                </a:lnTo>
                <a:lnTo>
                  <a:pt x="0" y="120000"/>
                </a:lnTo>
                <a:close/>
              </a:path>
              <a:path extrusionOk="0" fill="none" h="120000" w="120000">
                <a:moveTo>
                  <a:pt x="-3142" y="0"/>
                </a:moveTo>
                <a:close/>
                <a:lnTo>
                  <a:pt x="-3142" y="120000"/>
                </a:lnTo>
              </a:path>
              <a:path extrusionOk="0" fill="none" h="120000" w="120000">
                <a:moveTo>
                  <a:pt x="-3142" y="32100"/>
                </a:moveTo>
                <a:lnTo>
                  <a:pt x="-47430" y="144900"/>
                </a:lnTo>
                <a:lnTo>
                  <a:pt x="-515430" y="195000"/>
                </a:lnTo>
              </a:path>
            </a:pathLst>
          </a:custGeom>
          <a:noFill/>
          <a:ln cap="rnd" cmpd="sng" w="9525">
            <a:solidFill>
              <a:schemeClr val="accent1"/>
            </a:solidFill>
            <a:prstDash val="solid"/>
            <a:round/>
            <a:headEnd len="med" w="med" type="none"/>
            <a:tailEnd len="med" w="med" type="none"/>
          </a:ln>
          <a:effectLst>
            <a:outerShdw blurRad="38100" rotWithShape="0" dir="5400000" dist="25400">
              <a:srgbClr val="000000">
                <a:alpha val="44705"/>
              </a:srgbClr>
            </a:outerShdw>
          </a:effectLst>
        </p:spPr>
        <p:txBody>
          <a:bodyPr anchorCtr="0" anchor="ctr" bIns="45700" lIns="91425" rIns="91425" wrap="square" tIns="45700">
            <a:noAutofit/>
          </a:bodyPr>
          <a:lstStyle/>
          <a:p>
            <a:pPr indent="0" lvl="0" marL="0" marR="0" rtl="0" algn="l">
              <a:spcBef>
                <a:spcPts val="0"/>
              </a:spcBef>
              <a:buNone/>
            </a:pPr>
            <a:r>
              <a:rPr b="0" i="0" lang="en-US" sz="1800" u="none" cap="none" strike="noStrike">
                <a:solidFill>
                  <a:schemeClr val="accent2"/>
                </a:solidFill>
                <a:latin typeface="Century Gothic"/>
                <a:ea typeface="Century Gothic"/>
                <a:cs typeface="Century Gothic"/>
                <a:sym typeface="Century Gothic"/>
              </a:rPr>
              <a:t>Density-dependent biotic</a:t>
            </a:r>
          </a:p>
        </p:txBody>
      </p:sp>
      <p:sp>
        <p:nvSpPr>
          <p:cNvPr id="266" name="Shape 266"/>
          <p:cNvSpPr/>
          <p:nvPr/>
        </p:nvSpPr>
        <p:spPr>
          <a:xfrm>
            <a:off x="10295467" y="2990724"/>
            <a:ext cx="1778000" cy="846666"/>
          </a:xfrm>
          <a:custGeom>
            <a:pathLst>
              <a:path extrusionOk="0" h="120000" w="120000">
                <a:moveTo>
                  <a:pt x="0" y="0"/>
                </a:moveTo>
                <a:lnTo>
                  <a:pt x="120000" y="0"/>
                </a:lnTo>
                <a:lnTo>
                  <a:pt x="120000" y="120000"/>
                </a:lnTo>
                <a:lnTo>
                  <a:pt x="0" y="120000"/>
                </a:lnTo>
                <a:close/>
              </a:path>
              <a:path extrusionOk="0" fill="none" h="120000" w="120000">
                <a:moveTo>
                  <a:pt x="-5427" y="0"/>
                </a:moveTo>
                <a:close/>
                <a:lnTo>
                  <a:pt x="-5427" y="120000"/>
                </a:lnTo>
              </a:path>
              <a:path extrusionOk="0" fill="none" h="120000" w="120000">
                <a:moveTo>
                  <a:pt x="-5427" y="34500"/>
                </a:moveTo>
                <a:lnTo>
                  <a:pt x="-33714" y="113700"/>
                </a:lnTo>
                <a:lnTo>
                  <a:pt x="-506286" y="94200"/>
                </a:lnTo>
              </a:path>
            </a:pathLst>
          </a:custGeom>
          <a:noFill/>
          <a:ln cap="rnd" cmpd="sng" w="9525">
            <a:solidFill>
              <a:schemeClr val="accent1"/>
            </a:solidFill>
            <a:prstDash val="solid"/>
            <a:round/>
            <a:headEnd len="med" w="med" type="none"/>
            <a:tailEnd len="med" w="med" type="none"/>
          </a:ln>
          <a:effectLst>
            <a:outerShdw blurRad="38100" rotWithShape="0" dir="5400000" dist="25400">
              <a:srgbClr val="000000">
                <a:alpha val="44705"/>
              </a:srgbClr>
            </a:outerShdw>
          </a:effectLst>
        </p:spPr>
        <p:txBody>
          <a:bodyPr anchorCtr="0" anchor="ctr" bIns="45700" lIns="91425" rIns="91425" wrap="square" tIns="45700">
            <a:noAutofit/>
          </a:bodyPr>
          <a:lstStyle/>
          <a:p>
            <a:pPr indent="0" lvl="0" marL="0" marR="0" rtl="0" algn="l">
              <a:spcBef>
                <a:spcPts val="0"/>
              </a:spcBef>
              <a:buNone/>
            </a:pPr>
            <a:r>
              <a:rPr lang="en-US" sz="1800">
                <a:solidFill>
                  <a:schemeClr val="accent2"/>
                </a:solidFill>
                <a:latin typeface="Century Gothic"/>
                <a:ea typeface="Century Gothic"/>
                <a:cs typeface="Century Gothic"/>
                <a:sym typeface="Century Gothic"/>
              </a:rPr>
              <a:t>Density-independent abiotic</a:t>
            </a:r>
          </a:p>
        </p:txBody>
      </p:sp>
      <p:sp>
        <p:nvSpPr>
          <p:cNvPr id="267" name="Shape 267"/>
          <p:cNvSpPr/>
          <p:nvPr/>
        </p:nvSpPr>
        <p:spPr>
          <a:xfrm>
            <a:off x="10295467" y="4436527"/>
            <a:ext cx="1778000" cy="846666"/>
          </a:xfrm>
          <a:custGeom>
            <a:pathLst>
              <a:path extrusionOk="0" h="120000" w="120000">
                <a:moveTo>
                  <a:pt x="0" y="0"/>
                </a:moveTo>
                <a:lnTo>
                  <a:pt x="120000" y="0"/>
                </a:lnTo>
                <a:lnTo>
                  <a:pt x="120000" y="120000"/>
                </a:lnTo>
                <a:lnTo>
                  <a:pt x="0" y="120000"/>
                </a:lnTo>
                <a:close/>
              </a:path>
              <a:path extrusionOk="0" fill="none" h="120000" w="120000">
                <a:moveTo>
                  <a:pt x="-7713" y="0"/>
                </a:moveTo>
                <a:close/>
                <a:lnTo>
                  <a:pt x="-7713" y="120000"/>
                </a:lnTo>
              </a:path>
              <a:path extrusionOk="0" fill="none" h="120000" w="120000">
                <a:moveTo>
                  <a:pt x="-7713" y="29700"/>
                </a:moveTo>
                <a:lnTo>
                  <a:pt x="-54286" y="-11100"/>
                </a:lnTo>
                <a:lnTo>
                  <a:pt x="-386286" y="3000"/>
                </a:lnTo>
              </a:path>
            </a:pathLst>
          </a:custGeom>
          <a:noFill/>
          <a:ln cap="rnd" cmpd="sng" w="9525">
            <a:solidFill>
              <a:schemeClr val="accent1"/>
            </a:solidFill>
            <a:prstDash val="solid"/>
            <a:round/>
            <a:headEnd len="med" w="med" type="none"/>
            <a:tailEnd len="med" w="med" type="none"/>
          </a:ln>
          <a:effectLst>
            <a:outerShdw blurRad="38100" rotWithShape="0" dir="5400000" dist="25400">
              <a:srgbClr val="000000">
                <a:alpha val="44705"/>
              </a:srgbClr>
            </a:outerShdw>
          </a:effectLst>
        </p:spPr>
        <p:txBody>
          <a:bodyPr anchorCtr="0" anchor="ctr" bIns="45700" lIns="91425" rIns="91425" wrap="square" tIns="45700">
            <a:noAutofit/>
          </a:bodyPr>
          <a:lstStyle/>
          <a:p>
            <a:pPr indent="0" lvl="0" marL="0" marR="0" rtl="0" algn="l">
              <a:spcBef>
                <a:spcPts val="0"/>
              </a:spcBef>
              <a:buNone/>
            </a:pPr>
            <a:r>
              <a:rPr lang="en-US" sz="1800">
                <a:solidFill>
                  <a:schemeClr val="accent2"/>
                </a:solidFill>
                <a:latin typeface="Century Gothic"/>
                <a:ea typeface="Century Gothic"/>
                <a:cs typeface="Century Gothic"/>
                <a:sym typeface="Century Gothic"/>
              </a:rPr>
              <a:t>Density-dependent abiotic</a:t>
            </a:r>
          </a:p>
        </p:txBody>
      </p:sp>
      <p:sp>
        <p:nvSpPr>
          <p:cNvPr id="268" name="Shape 268"/>
          <p:cNvSpPr/>
          <p:nvPr/>
        </p:nvSpPr>
        <p:spPr>
          <a:xfrm>
            <a:off x="2989634" y="6123519"/>
            <a:ext cx="7061200" cy="369332"/>
          </a:xfrm>
          <a:custGeom>
            <a:pathLst>
              <a:path extrusionOk="0" h="120000" w="120000">
                <a:moveTo>
                  <a:pt x="0" y="0"/>
                </a:moveTo>
                <a:lnTo>
                  <a:pt x="120000" y="0"/>
                </a:lnTo>
                <a:lnTo>
                  <a:pt x="120000" y="120000"/>
                </a:lnTo>
                <a:lnTo>
                  <a:pt x="0" y="120000"/>
                </a:lnTo>
                <a:close/>
              </a:path>
              <a:path extrusionOk="0" fill="none" h="120000" w="120000">
                <a:moveTo>
                  <a:pt x="-1022" y="0"/>
                </a:moveTo>
                <a:close/>
                <a:lnTo>
                  <a:pt x="-1022" y="120000"/>
                </a:lnTo>
              </a:path>
              <a:path extrusionOk="0" fill="none" h="120000" w="120000">
                <a:moveTo>
                  <a:pt x="-1022" y="17320"/>
                </a:moveTo>
                <a:lnTo>
                  <a:pt x="-1117" y="-6310"/>
                </a:lnTo>
                <a:lnTo>
                  <a:pt x="-954" y="119295"/>
                </a:lnTo>
              </a:path>
            </a:pathLst>
          </a:custGeom>
          <a:noFill/>
          <a:ln cap="rnd" cmpd="sng" w="9525">
            <a:solidFill>
              <a:schemeClr val="accent1"/>
            </a:solidFill>
            <a:prstDash val="solid"/>
            <a:round/>
            <a:headEnd len="med" w="med" type="none"/>
            <a:tailEnd len="med" w="med" type="none"/>
          </a:ln>
          <a:effectLst>
            <a:outerShdw blurRad="38100" rotWithShape="0" dir="5400000" dist="25400">
              <a:srgbClr val="000000">
                <a:alpha val="44705"/>
              </a:srgbClr>
            </a:outerShdw>
          </a:effectLst>
        </p:spPr>
        <p:txBody>
          <a:bodyPr anchorCtr="0" anchor="ctr" bIns="45700" lIns="91425" rIns="91425" wrap="square" tIns="45700">
            <a:noAutofit/>
          </a:bodyPr>
          <a:lstStyle/>
          <a:p>
            <a:pPr indent="0" lvl="0" marL="0" marR="0" rtl="0" algn="l">
              <a:spcBef>
                <a:spcPts val="0"/>
              </a:spcBef>
              <a:buNone/>
            </a:pPr>
            <a:r>
              <a:rPr lang="en-US" sz="1800">
                <a:solidFill>
                  <a:schemeClr val="accent2"/>
                </a:solidFill>
                <a:latin typeface="Century Gothic"/>
                <a:ea typeface="Century Gothic"/>
                <a:cs typeface="Century Gothic"/>
                <a:sym typeface="Century Gothic"/>
              </a:rPr>
              <a:t>Birth (10) + Immigration (0) = Death (3 + 3 = 6) + Emigration (4)</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Shape 165"/>
          <p:cNvSpPr txBox="1"/>
          <p:nvPr>
            <p:ph type="title"/>
          </p:nvPr>
        </p:nvSpPr>
        <p:spPr>
          <a:xfrm>
            <a:off x="1154956" y="2861733"/>
            <a:ext cx="8825657" cy="1915647"/>
          </a:xfrm>
          <a:prstGeom prst="rect">
            <a:avLst/>
          </a:prstGeom>
          <a:noFill/>
          <a:ln>
            <a:noFill/>
          </a:ln>
        </p:spPr>
        <p:txBody>
          <a:bodyPr anchorCtr="0" anchor="b" bIns="45700" lIns="91425" rIns="91425" wrap="square" tIns="45700">
            <a:noAutofit/>
          </a:bodyPr>
          <a:lstStyle/>
          <a:p>
            <a:pPr indent="-254000" lvl="0" marL="0" marR="0" rtl="0" algn="l">
              <a:spcBef>
                <a:spcPts val="0"/>
              </a:spcBef>
              <a:buClr>
                <a:schemeClr val="lt2"/>
              </a:buClr>
              <a:buSzPts val="4000"/>
              <a:buFont typeface="Century Gothic"/>
              <a:buNone/>
            </a:pPr>
            <a:r>
              <a:rPr b="0" i="0" lang="en-US" sz="4000" u="none" cap="none" strike="noStrike">
                <a:solidFill>
                  <a:schemeClr val="lt2"/>
                </a:solidFill>
                <a:latin typeface="Century Gothic"/>
                <a:ea typeface="Century Gothic"/>
                <a:cs typeface="Century Gothic"/>
                <a:sym typeface="Century Gothic"/>
              </a:rPr>
              <a:t>Matter Cycles</a:t>
            </a:r>
          </a:p>
        </p:txBody>
      </p:sp>
      <p:sp>
        <p:nvSpPr>
          <p:cNvPr id="166" name="Shape 166"/>
          <p:cNvSpPr txBox="1"/>
          <p:nvPr>
            <p:ph idx="1" type="body"/>
          </p:nvPr>
        </p:nvSpPr>
        <p:spPr>
          <a:xfrm>
            <a:off x="1154955" y="4777381"/>
            <a:ext cx="8825658" cy="860400"/>
          </a:xfrm>
          <a:prstGeom prst="rect">
            <a:avLst/>
          </a:prstGeom>
          <a:noFill/>
          <a:ln>
            <a:noFill/>
          </a:ln>
        </p:spPr>
        <p:txBody>
          <a:bodyPr anchorCtr="0" anchor="t" bIns="45700" lIns="91425" rIns="91425" wrap="square" tIns="45700">
            <a:noAutofit/>
          </a:bodyPr>
          <a:lstStyle/>
          <a:p>
            <a:pPr indent="-101600" lvl="0" marL="0" marR="0" rtl="0" algn="l">
              <a:spcBef>
                <a:spcPts val="0"/>
              </a:spcBef>
              <a:spcAft>
                <a:spcPts val="0"/>
              </a:spcAft>
              <a:buClr>
                <a:schemeClr val="accent1"/>
              </a:buClr>
              <a:buSzPts val="1600"/>
              <a:buFont typeface="Noto Sans Symbols"/>
              <a:buNone/>
            </a:pPr>
            <a:r>
              <a:t/>
            </a:r>
            <a:endParaRPr b="0" i="0" sz="2000" u="none" cap="none" strike="noStrike">
              <a:solidFill>
                <a:schemeClr val="accent1"/>
              </a:solidFill>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Shape 171"/>
          <p:cNvSpPr txBox="1"/>
          <p:nvPr>
            <p:ph type="title"/>
          </p:nvPr>
        </p:nvSpPr>
        <p:spPr>
          <a:xfrm>
            <a:off x="646111" y="452718"/>
            <a:ext cx="9404723" cy="1400530"/>
          </a:xfrm>
          <a:prstGeom prst="rect">
            <a:avLst/>
          </a:prstGeom>
          <a:noFill/>
          <a:ln>
            <a:noFill/>
          </a:ln>
        </p:spPr>
        <p:txBody>
          <a:bodyPr anchorCtr="0" anchor="t" bIns="45700" lIns="91425" rIns="91425" wrap="square" tIns="45700">
            <a:noAutofit/>
          </a:bodyPr>
          <a:lstStyle/>
          <a:p>
            <a:pPr indent="-266700" lvl="0" marL="0" marR="0" rtl="0" algn="l">
              <a:spcBef>
                <a:spcPts val="0"/>
              </a:spcBef>
              <a:buClr>
                <a:schemeClr val="lt2"/>
              </a:buClr>
              <a:buSzPts val="4200"/>
              <a:buFont typeface="Century Gothic"/>
              <a:buNone/>
            </a:pPr>
            <a:r>
              <a:rPr b="0" i="0" lang="en-US" sz="4200" u="none" cap="none" strike="noStrike">
                <a:solidFill>
                  <a:schemeClr val="lt2"/>
                </a:solidFill>
                <a:latin typeface="Century Gothic"/>
                <a:ea typeface="Century Gothic"/>
                <a:cs typeface="Century Gothic"/>
                <a:sym typeface="Century Gothic"/>
              </a:rPr>
              <a:t>Carbon cycle</a:t>
            </a:r>
          </a:p>
        </p:txBody>
      </p:sp>
      <p:pic>
        <p:nvPicPr>
          <p:cNvPr descr="Figure 15-16.jpg" id="172" name="Shape 172"/>
          <p:cNvPicPr preferRelativeResize="0"/>
          <p:nvPr>
            <p:ph idx="1" type="body"/>
          </p:nvPr>
        </p:nvPicPr>
        <p:blipFill rotWithShape="1">
          <a:blip r:embed="rId3">
            <a:alphaModFix/>
          </a:blip>
          <a:srcRect b="0" l="0" r="0" t="0"/>
          <a:stretch/>
        </p:blipFill>
        <p:spPr>
          <a:xfrm>
            <a:off x="3045208" y="1559859"/>
            <a:ext cx="8548951" cy="4634753"/>
          </a:xfrm>
          <a:prstGeom prst="rect">
            <a:avLst/>
          </a:prstGeom>
          <a:noFill/>
          <a:ln>
            <a:noFill/>
          </a:ln>
        </p:spPr>
      </p:pic>
      <p:sp>
        <p:nvSpPr>
          <p:cNvPr id="173" name="Shape 173"/>
          <p:cNvSpPr txBox="1"/>
          <p:nvPr/>
        </p:nvSpPr>
        <p:spPr>
          <a:xfrm>
            <a:off x="779929" y="3054433"/>
            <a:ext cx="1685077" cy="646331"/>
          </a:xfrm>
          <a:prstGeom prst="rect">
            <a:avLst/>
          </a:prstGeom>
          <a:noFill/>
          <a:ln>
            <a:noFill/>
          </a:ln>
        </p:spPr>
        <p:txBody>
          <a:bodyPr anchorCtr="0" anchor="t" bIns="45700" lIns="91425" rIns="91425" wrap="square" tIns="45700">
            <a:noAutofit/>
          </a:bodyPr>
          <a:lstStyle/>
          <a:p>
            <a:pPr indent="0" lvl="0" marL="0" marR="0" rtl="0" algn="ctr">
              <a:spcBef>
                <a:spcPts val="0"/>
              </a:spcBef>
              <a:buNone/>
            </a:pPr>
            <a:r>
              <a:rPr b="0" i="0" lang="en-US" sz="1800" u="none" cap="none" strike="noStrike">
                <a:solidFill>
                  <a:schemeClr val="accent2"/>
                </a:solidFill>
                <a:latin typeface="Century Gothic"/>
                <a:ea typeface="Century Gothic"/>
                <a:cs typeface="Century Gothic"/>
                <a:sym typeface="Century Gothic"/>
              </a:rPr>
              <a:t>Carbon</a:t>
            </a:r>
          </a:p>
          <a:p>
            <a:pPr indent="0" lvl="0" marL="0" marR="0" rtl="0" algn="ctr">
              <a:spcBef>
                <a:spcPts val="0"/>
              </a:spcBef>
              <a:buNone/>
            </a:pPr>
            <a:r>
              <a:rPr b="0" i="0" lang="en-US" sz="1800" u="none" cap="none" strike="noStrike">
                <a:solidFill>
                  <a:schemeClr val="accent2"/>
                </a:solidFill>
                <a:latin typeface="Century Gothic"/>
                <a:ea typeface="Century Gothic"/>
                <a:cs typeface="Century Gothic"/>
                <a:sym typeface="Century Gothic"/>
              </a:rPr>
              <a:t>sequestration</a:t>
            </a:r>
          </a:p>
        </p:txBody>
      </p:sp>
      <p:sp>
        <p:nvSpPr>
          <p:cNvPr id="174" name="Shape 174"/>
          <p:cNvSpPr/>
          <p:nvPr/>
        </p:nvSpPr>
        <p:spPr>
          <a:xfrm>
            <a:off x="2460812" y="2003612"/>
            <a:ext cx="484094" cy="2823882"/>
          </a:xfrm>
          <a:prstGeom prst="leftBrace">
            <a:avLst>
              <a:gd fmla="val 8333" name="adj1"/>
              <a:gd fmla="val 50000" name="adj2"/>
            </a:avLst>
          </a:prstGeom>
          <a:noFill/>
          <a:ln cap="flat" cmpd="sng" w="38100">
            <a:solidFill>
              <a:schemeClr val="accent2"/>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Shape 180"/>
          <p:cNvSpPr txBox="1"/>
          <p:nvPr>
            <p:ph type="title"/>
          </p:nvPr>
        </p:nvSpPr>
        <p:spPr>
          <a:xfrm>
            <a:off x="646111" y="452718"/>
            <a:ext cx="9404723" cy="1400530"/>
          </a:xfrm>
          <a:prstGeom prst="rect">
            <a:avLst/>
          </a:prstGeom>
          <a:noFill/>
          <a:ln>
            <a:noFill/>
          </a:ln>
        </p:spPr>
        <p:txBody>
          <a:bodyPr anchorCtr="0" anchor="t" bIns="45700" lIns="91425" rIns="91425" wrap="square" tIns="45700">
            <a:noAutofit/>
          </a:bodyPr>
          <a:lstStyle/>
          <a:p>
            <a:pPr indent="-266700" lvl="0" marL="0" marR="0" rtl="0" algn="l">
              <a:spcBef>
                <a:spcPts val="0"/>
              </a:spcBef>
              <a:buClr>
                <a:schemeClr val="lt2"/>
              </a:buClr>
              <a:buSzPts val="4200"/>
              <a:buFont typeface="Century Gothic"/>
              <a:buNone/>
            </a:pPr>
            <a:r>
              <a:rPr b="0" i="0" lang="en-US" sz="4200" u="none" cap="none" strike="noStrike">
                <a:solidFill>
                  <a:schemeClr val="lt2"/>
                </a:solidFill>
                <a:latin typeface="Century Gothic"/>
                <a:ea typeface="Century Gothic"/>
                <a:cs typeface="Century Gothic"/>
                <a:sym typeface="Century Gothic"/>
              </a:rPr>
              <a:t>Nitrogen Cycle</a:t>
            </a:r>
          </a:p>
        </p:txBody>
      </p:sp>
      <p:pic>
        <p:nvPicPr>
          <p:cNvPr descr="Figure 15-17.jpg" id="181" name="Shape 181"/>
          <p:cNvPicPr preferRelativeResize="0"/>
          <p:nvPr>
            <p:ph idx="1" type="body"/>
          </p:nvPr>
        </p:nvPicPr>
        <p:blipFill rotWithShape="1">
          <a:blip r:embed="rId3">
            <a:alphaModFix/>
          </a:blip>
          <a:srcRect b="0" l="0" r="0" t="0"/>
          <a:stretch/>
        </p:blipFill>
        <p:spPr>
          <a:xfrm>
            <a:off x="1931875" y="1519517"/>
            <a:ext cx="8328250" cy="480956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Shape 186"/>
          <p:cNvSpPr txBox="1"/>
          <p:nvPr>
            <p:ph type="title"/>
          </p:nvPr>
        </p:nvSpPr>
        <p:spPr>
          <a:xfrm>
            <a:off x="646111" y="452718"/>
            <a:ext cx="9404723" cy="1400530"/>
          </a:xfrm>
          <a:prstGeom prst="rect">
            <a:avLst/>
          </a:prstGeom>
          <a:noFill/>
          <a:ln>
            <a:noFill/>
          </a:ln>
        </p:spPr>
        <p:txBody>
          <a:bodyPr anchorCtr="0" anchor="t" bIns="45700" lIns="91425" rIns="91425" wrap="square" tIns="45700">
            <a:noAutofit/>
          </a:bodyPr>
          <a:lstStyle/>
          <a:p>
            <a:pPr indent="-266700" lvl="0" marL="0" marR="0" rtl="0" algn="l">
              <a:spcBef>
                <a:spcPts val="0"/>
              </a:spcBef>
              <a:buClr>
                <a:schemeClr val="lt2"/>
              </a:buClr>
              <a:buSzPts val="4200"/>
              <a:buFont typeface="Century Gothic"/>
              <a:buNone/>
            </a:pPr>
            <a:r>
              <a:rPr b="0" i="0" lang="en-US" sz="4200" u="none" cap="none" strike="noStrike">
                <a:solidFill>
                  <a:schemeClr val="lt2"/>
                </a:solidFill>
                <a:latin typeface="Century Gothic"/>
                <a:ea typeface="Century Gothic"/>
                <a:cs typeface="Century Gothic"/>
                <a:sym typeface="Century Gothic"/>
              </a:rPr>
              <a:t>Phosphorus Cycle</a:t>
            </a:r>
          </a:p>
        </p:txBody>
      </p:sp>
      <p:pic>
        <p:nvPicPr>
          <p:cNvPr descr="Figure 15-18.jpg" id="187" name="Shape 187"/>
          <p:cNvPicPr preferRelativeResize="0"/>
          <p:nvPr>
            <p:ph idx="1" type="body"/>
          </p:nvPr>
        </p:nvPicPr>
        <p:blipFill rotWithShape="1">
          <a:blip r:embed="rId3">
            <a:alphaModFix/>
          </a:blip>
          <a:srcRect b="0" l="0" r="0" t="0"/>
          <a:stretch/>
        </p:blipFill>
        <p:spPr>
          <a:xfrm>
            <a:off x="1356151" y="1600200"/>
            <a:ext cx="9479699" cy="477370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Shape 192"/>
          <p:cNvSpPr txBox="1"/>
          <p:nvPr>
            <p:ph type="title"/>
          </p:nvPr>
        </p:nvSpPr>
        <p:spPr>
          <a:xfrm>
            <a:off x="646111" y="452718"/>
            <a:ext cx="9404723" cy="1400530"/>
          </a:xfrm>
          <a:prstGeom prst="rect">
            <a:avLst/>
          </a:prstGeom>
          <a:noFill/>
          <a:ln>
            <a:noFill/>
          </a:ln>
        </p:spPr>
        <p:txBody>
          <a:bodyPr anchorCtr="0" anchor="t" bIns="45700" lIns="91425" rIns="91425" wrap="square" tIns="45700">
            <a:noAutofit/>
          </a:bodyPr>
          <a:lstStyle/>
          <a:p>
            <a:pPr indent="-266700" lvl="0" marL="0" marR="0" rtl="0" algn="l">
              <a:spcBef>
                <a:spcPts val="0"/>
              </a:spcBef>
              <a:buClr>
                <a:schemeClr val="lt2"/>
              </a:buClr>
              <a:buSzPts val="4200"/>
              <a:buFont typeface="Century Gothic"/>
              <a:buNone/>
            </a:pPr>
            <a:r>
              <a:rPr b="0" i="0" lang="en-US" sz="4200" u="none" cap="none" strike="noStrike">
                <a:solidFill>
                  <a:schemeClr val="lt2"/>
                </a:solidFill>
                <a:latin typeface="Century Gothic"/>
                <a:ea typeface="Century Gothic"/>
                <a:cs typeface="Century Gothic"/>
                <a:sym typeface="Century Gothic"/>
              </a:rPr>
              <a:t>Matter Cycles Summary</a:t>
            </a:r>
          </a:p>
        </p:txBody>
      </p:sp>
      <p:graphicFrame>
        <p:nvGraphicFramePr>
          <p:cNvPr id="193" name="Shape 193"/>
          <p:cNvGraphicFramePr/>
          <p:nvPr/>
        </p:nvGraphicFramePr>
        <p:xfrm>
          <a:off x="1103313" y="2052638"/>
          <a:ext cx="3000000" cy="3000000"/>
        </p:xfrm>
        <a:graphic>
          <a:graphicData uri="http://schemas.openxmlformats.org/drawingml/2006/table">
            <a:tbl>
              <a:tblPr bandRow="1" firstRow="1">
                <a:noFill/>
                <a:tableStyleId>{2008B373-C1AA-415D-A35C-7C95B4AB9383}</a:tableStyleId>
              </a:tblPr>
              <a:tblGrid>
                <a:gridCol w="2521150"/>
                <a:gridCol w="2521150"/>
                <a:gridCol w="2151200"/>
                <a:gridCol w="2891125"/>
              </a:tblGrid>
              <a:tr h="370850">
                <a:tc>
                  <a:txBody>
                    <a:bodyPr>
                      <a:noAutofit/>
                    </a:bodyPr>
                    <a:lstStyle/>
                    <a:p>
                      <a:pPr indent="0" lvl="0" marL="0" marR="0" rtl="0" algn="l">
                        <a:spcBef>
                          <a:spcPts val="0"/>
                        </a:spcBef>
                        <a:buNone/>
                      </a:pPr>
                      <a:r>
                        <a:t/>
                      </a:r>
                      <a:endParaRPr sz="1800"/>
                    </a:p>
                  </a:txBody>
                  <a:tcPr marT="45725" marB="45725" marR="91450" marL="91450"/>
                </a:tc>
                <a:tc>
                  <a:txBody>
                    <a:bodyPr>
                      <a:noAutofit/>
                    </a:bodyPr>
                    <a:lstStyle/>
                    <a:p>
                      <a:pPr indent="0" lvl="0" marL="0" marR="0" rtl="0" algn="l">
                        <a:spcBef>
                          <a:spcPts val="0"/>
                        </a:spcBef>
                        <a:buNone/>
                      </a:pPr>
                      <a:r>
                        <a:rPr lang="en-US" sz="1800"/>
                        <a:t>Why important?</a:t>
                      </a:r>
                    </a:p>
                  </a:txBody>
                  <a:tcPr marT="45725" marB="45725" marR="91450" marL="91450"/>
                </a:tc>
                <a:tc>
                  <a:txBody>
                    <a:bodyPr>
                      <a:noAutofit/>
                    </a:bodyPr>
                    <a:lstStyle/>
                    <a:p>
                      <a:pPr indent="0" lvl="0" marL="0" marR="0" rtl="0" algn="l">
                        <a:spcBef>
                          <a:spcPts val="0"/>
                        </a:spcBef>
                        <a:buNone/>
                      </a:pPr>
                      <a:r>
                        <a:rPr lang="en-US" sz="1800"/>
                        <a:t>Primary</a:t>
                      </a:r>
                      <a:r>
                        <a:rPr lang="en-US" sz="1800"/>
                        <a:t> Reservoir</a:t>
                      </a:r>
                    </a:p>
                  </a:txBody>
                  <a:tcPr marT="45725" marB="45725" marR="91450" marL="91450"/>
                </a:tc>
                <a:tc>
                  <a:txBody>
                    <a:bodyPr>
                      <a:noAutofit/>
                    </a:bodyPr>
                    <a:lstStyle/>
                    <a:p>
                      <a:pPr indent="0" lvl="0" marL="0" marR="0" rtl="0" algn="l">
                        <a:spcBef>
                          <a:spcPts val="0"/>
                        </a:spcBef>
                        <a:buNone/>
                      </a:pPr>
                      <a:r>
                        <a:rPr lang="en-US" sz="1800"/>
                        <a:t>Special</a:t>
                      </a:r>
                      <a:r>
                        <a:rPr lang="en-US" sz="1800"/>
                        <a:t> Characteristic</a:t>
                      </a:r>
                    </a:p>
                  </a:txBody>
                  <a:tcPr marT="45725" marB="45725" marR="91450" marL="91450"/>
                </a:tc>
              </a:tr>
              <a:tr h="370850">
                <a:tc>
                  <a:txBody>
                    <a:bodyPr>
                      <a:noAutofit/>
                    </a:bodyPr>
                    <a:lstStyle/>
                    <a:p>
                      <a:pPr indent="0" lvl="0" marL="0" marR="0" rtl="0" algn="l">
                        <a:spcBef>
                          <a:spcPts val="0"/>
                        </a:spcBef>
                        <a:buNone/>
                      </a:pPr>
                      <a:r>
                        <a:rPr lang="en-US" sz="1800"/>
                        <a:t>Carbon cycle</a:t>
                      </a:r>
                    </a:p>
                  </a:txBody>
                  <a:tcPr marT="45725" marB="45725" marR="91450" marL="91450"/>
                </a:tc>
                <a:tc>
                  <a:txBody>
                    <a:bodyPr>
                      <a:noAutofit/>
                    </a:bodyPr>
                    <a:lstStyle/>
                    <a:p>
                      <a:pPr indent="0" lvl="0" marL="0" marR="0" rtl="0" algn="l">
                        <a:spcBef>
                          <a:spcPts val="0"/>
                        </a:spcBef>
                        <a:buNone/>
                      </a:pPr>
                      <a:r>
                        <a:rPr lang="en-US" sz="1800"/>
                        <a:t>EVERY organic molecule</a:t>
                      </a:r>
                    </a:p>
                  </a:txBody>
                  <a:tcPr marT="45725" marB="45725" marR="91450" marL="91450"/>
                </a:tc>
                <a:tc>
                  <a:txBody>
                    <a:bodyPr>
                      <a:noAutofit/>
                    </a:bodyPr>
                    <a:lstStyle/>
                    <a:p>
                      <a:pPr indent="0" lvl="0" marL="0" marR="0" rtl="0" algn="l">
                        <a:spcBef>
                          <a:spcPts val="0"/>
                        </a:spcBef>
                        <a:buNone/>
                      </a:pPr>
                      <a:r>
                        <a:rPr lang="en-US" sz="1800"/>
                        <a:t>atmosphere</a:t>
                      </a:r>
                    </a:p>
                  </a:txBody>
                  <a:tcPr marT="45725" marB="45725" marR="91450" marL="91450"/>
                </a:tc>
                <a:tc>
                  <a:txBody>
                    <a:bodyPr>
                      <a:noAutofit/>
                    </a:bodyPr>
                    <a:lstStyle/>
                    <a:p>
                      <a:pPr indent="0" lvl="0" marL="0" marR="0" rtl="0" algn="l">
                        <a:spcBef>
                          <a:spcPts val="0"/>
                        </a:spcBef>
                        <a:buNone/>
                      </a:pPr>
                      <a:r>
                        <a:rPr lang="en-US" sz="1800"/>
                        <a:t>Decomposing</a:t>
                      </a:r>
                      <a:r>
                        <a:rPr lang="en-US" sz="1800"/>
                        <a:t> organic matter often gets incorporated into soil</a:t>
                      </a:r>
                    </a:p>
                  </a:txBody>
                  <a:tcPr marT="45725" marB="45725" marR="91450" marL="91450"/>
                </a:tc>
              </a:tr>
              <a:tr h="370850">
                <a:tc>
                  <a:txBody>
                    <a:bodyPr>
                      <a:noAutofit/>
                    </a:bodyPr>
                    <a:lstStyle/>
                    <a:p>
                      <a:pPr indent="0" lvl="0" marL="0" marR="0" rtl="0" algn="l">
                        <a:spcBef>
                          <a:spcPts val="0"/>
                        </a:spcBef>
                        <a:buNone/>
                      </a:pPr>
                      <a:r>
                        <a:rPr lang="en-US" sz="1800"/>
                        <a:t>Nitrogen cycle</a:t>
                      </a:r>
                    </a:p>
                  </a:txBody>
                  <a:tcPr marT="45725" marB="45725" marR="91450" marL="91450"/>
                </a:tc>
                <a:tc>
                  <a:txBody>
                    <a:bodyPr>
                      <a:noAutofit/>
                    </a:bodyPr>
                    <a:lstStyle/>
                    <a:p>
                      <a:pPr indent="0" lvl="0" marL="0" marR="0" rtl="0" algn="l">
                        <a:spcBef>
                          <a:spcPts val="0"/>
                        </a:spcBef>
                        <a:buNone/>
                      </a:pPr>
                      <a:r>
                        <a:rPr lang="en-US" sz="1800"/>
                        <a:t>EVERY amino acid</a:t>
                      </a:r>
                    </a:p>
                  </a:txBody>
                  <a:tcPr marT="45725" marB="45725" marR="91450" marL="91450"/>
                </a:tc>
                <a:tc>
                  <a:txBody>
                    <a:bodyPr>
                      <a:noAutofit/>
                    </a:bodyPr>
                    <a:lstStyle/>
                    <a:p>
                      <a:pPr indent="0" lvl="0" marL="0" marR="0" rtl="0" algn="l">
                        <a:spcBef>
                          <a:spcPts val="0"/>
                        </a:spcBef>
                        <a:buNone/>
                      </a:pPr>
                      <a:r>
                        <a:rPr lang="en-US" sz="1800"/>
                        <a:t>atmosphere</a:t>
                      </a:r>
                    </a:p>
                  </a:txBody>
                  <a:tcPr marT="45725" marB="45725" marR="91450" marL="91450"/>
                </a:tc>
                <a:tc>
                  <a:txBody>
                    <a:bodyPr>
                      <a:noAutofit/>
                    </a:bodyPr>
                    <a:lstStyle/>
                    <a:p>
                      <a:pPr indent="0" lvl="0" marL="0" marR="0" rtl="0" algn="l">
                        <a:spcBef>
                          <a:spcPts val="0"/>
                        </a:spcBef>
                        <a:buNone/>
                      </a:pPr>
                      <a:r>
                        <a:rPr lang="en-US" sz="1800"/>
                        <a:t>Bacteria are critical links between atmosphere</a:t>
                      </a:r>
                      <a:r>
                        <a:rPr lang="en-US" sz="1800"/>
                        <a:t> &amp; food web</a:t>
                      </a:r>
                    </a:p>
                  </a:txBody>
                  <a:tcPr marT="45725" marB="45725" marR="91450" marL="91450"/>
                </a:tc>
              </a:tr>
              <a:tr h="370850">
                <a:tc>
                  <a:txBody>
                    <a:bodyPr>
                      <a:noAutofit/>
                    </a:bodyPr>
                    <a:lstStyle/>
                    <a:p>
                      <a:pPr indent="0" lvl="0" marL="0" marR="0" rtl="0" algn="l">
                        <a:spcBef>
                          <a:spcPts val="0"/>
                        </a:spcBef>
                        <a:buNone/>
                      </a:pPr>
                      <a:r>
                        <a:rPr lang="en-US" sz="1800"/>
                        <a:t>Phosphorus cycle</a:t>
                      </a:r>
                    </a:p>
                  </a:txBody>
                  <a:tcPr marT="45725" marB="45725" marR="91450" marL="91450"/>
                </a:tc>
                <a:tc>
                  <a:txBody>
                    <a:bodyPr>
                      <a:noAutofit/>
                    </a:bodyPr>
                    <a:lstStyle/>
                    <a:p>
                      <a:pPr indent="0" lvl="0" marL="0" marR="0" rtl="0" algn="l">
                        <a:spcBef>
                          <a:spcPts val="0"/>
                        </a:spcBef>
                        <a:buNone/>
                      </a:pPr>
                      <a:r>
                        <a:rPr lang="en-US" sz="1800"/>
                        <a:t>Nucleic acid backbone</a:t>
                      </a:r>
                    </a:p>
                  </a:txBody>
                  <a:tcPr marT="45725" marB="45725" marR="91450" marL="91450"/>
                </a:tc>
                <a:tc>
                  <a:txBody>
                    <a:bodyPr>
                      <a:noAutofit/>
                    </a:bodyPr>
                    <a:lstStyle/>
                    <a:p>
                      <a:pPr indent="0" lvl="0" marL="0" marR="0" rtl="0" algn="l">
                        <a:spcBef>
                          <a:spcPts val="0"/>
                        </a:spcBef>
                        <a:buNone/>
                      </a:pPr>
                      <a:r>
                        <a:rPr lang="en-US" sz="1800"/>
                        <a:t>soil</a:t>
                      </a:r>
                    </a:p>
                  </a:txBody>
                  <a:tcPr marT="45725" marB="45725" marR="91450" marL="91450"/>
                </a:tc>
                <a:tc>
                  <a:txBody>
                    <a:bodyPr>
                      <a:noAutofit/>
                    </a:bodyPr>
                    <a:lstStyle/>
                    <a:p>
                      <a:pPr indent="0" lvl="0" marL="0" marR="0" rtl="0" algn="l">
                        <a:spcBef>
                          <a:spcPts val="0"/>
                        </a:spcBef>
                        <a:buNone/>
                      </a:pPr>
                      <a:r>
                        <a:rPr lang="en-US" sz="1800"/>
                        <a:t>Weathering is critical component of cycle</a:t>
                      </a:r>
                    </a:p>
                  </a:txBody>
                  <a:tcPr marT="45725" marB="45725" marR="91450" marL="91450"/>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Shape 198"/>
          <p:cNvSpPr txBox="1"/>
          <p:nvPr>
            <p:ph type="title"/>
          </p:nvPr>
        </p:nvSpPr>
        <p:spPr>
          <a:xfrm>
            <a:off x="646111" y="452718"/>
            <a:ext cx="9404723" cy="1400530"/>
          </a:xfrm>
          <a:prstGeom prst="rect">
            <a:avLst/>
          </a:prstGeom>
          <a:noFill/>
          <a:ln>
            <a:noFill/>
          </a:ln>
        </p:spPr>
        <p:txBody>
          <a:bodyPr anchorCtr="0" anchor="t" bIns="45700" lIns="91425" rIns="91425" wrap="square" tIns="45700">
            <a:noAutofit/>
          </a:bodyPr>
          <a:lstStyle/>
          <a:p>
            <a:pPr indent="-266700" lvl="0" marL="0" marR="0" rtl="0" algn="l">
              <a:spcBef>
                <a:spcPts val="0"/>
              </a:spcBef>
              <a:buClr>
                <a:schemeClr val="lt2"/>
              </a:buClr>
              <a:buSzPts val="4200"/>
              <a:buFont typeface="Century Gothic"/>
              <a:buNone/>
            </a:pPr>
            <a:r>
              <a:rPr b="0" i="0" lang="en-US" sz="4200" u="none" cap="none" strike="noStrike">
                <a:solidFill>
                  <a:schemeClr val="lt2"/>
                </a:solidFill>
                <a:latin typeface="Century Gothic"/>
                <a:ea typeface="Century Gothic"/>
                <a:cs typeface="Century Gothic"/>
                <a:sym typeface="Century Gothic"/>
              </a:rPr>
              <a:t>General points about matter cycles</a:t>
            </a:r>
          </a:p>
        </p:txBody>
      </p:sp>
      <p:sp>
        <p:nvSpPr>
          <p:cNvPr id="199" name="Shape 199"/>
          <p:cNvSpPr txBox="1"/>
          <p:nvPr>
            <p:ph idx="1" type="body"/>
          </p:nvPr>
        </p:nvSpPr>
        <p:spPr>
          <a:xfrm>
            <a:off x="1104293" y="1528483"/>
            <a:ext cx="8946541" cy="5033682"/>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chemeClr val="accent1"/>
              </a:buClr>
              <a:buSzPts val="1600"/>
              <a:buFont typeface="Noto Sans Symbols"/>
              <a:buChar char="▶"/>
            </a:pPr>
            <a:r>
              <a:rPr b="0" i="0" lang="en-US" sz="2000" u="none" cap="none" strike="noStrike">
                <a:solidFill>
                  <a:schemeClr val="lt1"/>
                </a:solidFill>
                <a:latin typeface="Century Gothic"/>
                <a:ea typeface="Century Gothic"/>
                <a:cs typeface="Century Gothic"/>
                <a:sym typeface="Century Gothic"/>
              </a:rPr>
              <a:t>Each cycle is unique, but common features</a:t>
            </a:r>
          </a:p>
          <a:p>
            <a:pPr indent="-285750" lvl="1" marL="742950" marR="0" rtl="0" algn="l">
              <a:spcBef>
                <a:spcPts val="1000"/>
              </a:spcBef>
              <a:spcAft>
                <a:spcPts val="0"/>
              </a:spcAft>
              <a:buClr>
                <a:schemeClr val="accent1"/>
              </a:buClr>
              <a:buSzPts val="1440"/>
              <a:buFont typeface="Noto Sans Symbols"/>
              <a:buChar char="▶"/>
            </a:pPr>
            <a:r>
              <a:rPr b="0" i="0" lang="en-US" sz="1800" u="none" cap="none" strike="noStrike">
                <a:solidFill>
                  <a:schemeClr val="lt1"/>
                </a:solidFill>
                <a:latin typeface="Century Gothic"/>
                <a:ea typeface="Century Gothic"/>
                <a:cs typeface="Century Gothic"/>
                <a:sym typeface="Century Gothic"/>
              </a:rPr>
              <a:t>Reservoir → where the pool of elements exists in the environment.</a:t>
            </a:r>
          </a:p>
          <a:p>
            <a:pPr indent="-228600" lvl="2" marL="1143000" marR="0" rtl="0" algn="l">
              <a:spcBef>
                <a:spcPts val="1000"/>
              </a:spcBef>
              <a:spcAft>
                <a:spcPts val="0"/>
              </a:spcAft>
              <a:buClr>
                <a:schemeClr val="accent1"/>
              </a:buClr>
              <a:buSzPts val="1280"/>
              <a:buFont typeface="Noto Sans Symbols"/>
              <a:buChar char="▶"/>
            </a:pPr>
            <a:r>
              <a:rPr b="0" i="0" lang="en-US" sz="1600" u="none" cap="none" strike="noStrike">
                <a:solidFill>
                  <a:schemeClr val="lt1"/>
                </a:solidFill>
                <a:latin typeface="Century Gothic"/>
                <a:ea typeface="Century Gothic"/>
                <a:cs typeface="Century Gothic"/>
                <a:sym typeface="Century Gothic"/>
              </a:rPr>
              <a:t>Two options: atmosphere or soil</a:t>
            </a:r>
          </a:p>
          <a:p>
            <a:pPr indent="-285750" lvl="1" marL="742950" marR="0" rtl="0" algn="l">
              <a:spcBef>
                <a:spcPts val="1000"/>
              </a:spcBef>
              <a:spcAft>
                <a:spcPts val="0"/>
              </a:spcAft>
              <a:buClr>
                <a:schemeClr val="accent1"/>
              </a:buClr>
              <a:buSzPts val="1440"/>
              <a:buFont typeface="Noto Sans Symbols"/>
              <a:buChar char="▶"/>
            </a:pPr>
            <a:r>
              <a:rPr b="0" i="0" lang="en-US" sz="1800" u="none" cap="none" strike="noStrike">
                <a:solidFill>
                  <a:schemeClr val="lt1"/>
                </a:solidFill>
                <a:latin typeface="Century Gothic"/>
                <a:ea typeface="Century Gothic"/>
                <a:cs typeface="Century Gothic"/>
                <a:sym typeface="Century Gothic"/>
              </a:rPr>
              <a:t>Plants are the entry point to the food web</a:t>
            </a:r>
          </a:p>
          <a:p>
            <a:pPr indent="-285750" lvl="1" marL="742950" marR="0" rtl="0" algn="l">
              <a:spcBef>
                <a:spcPts val="1000"/>
              </a:spcBef>
              <a:spcAft>
                <a:spcPts val="0"/>
              </a:spcAft>
              <a:buClr>
                <a:schemeClr val="accent1"/>
              </a:buClr>
              <a:buSzPts val="1440"/>
              <a:buFont typeface="Noto Sans Symbols"/>
              <a:buChar char="▶"/>
            </a:pPr>
            <a:r>
              <a:rPr b="0" i="0" lang="en-US" sz="1800" u="none" cap="none" strike="noStrike">
                <a:solidFill>
                  <a:schemeClr val="lt1"/>
                </a:solidFill>
                <a:latin typeface="Century Gothic"/>
                <a:ea typeface="Century Gothic"/>
                <a:cs typeface="Century Gothic"/>
                <a:sym typeface="Century Gothic"/>
              </a:rPr>
              <a:t>Matter cycles through the food web until organisms die</a:t>
            </a:r>
          </a:p>
          <a:p>
            <a:pPr indent="-285750" lvl="1" marL="742950" marR="0" rtl="0" algn="l">
              <a:spcBef>
                <a:spcPts val="1000"/>
              </a:spcBef>
              <a:spcAft>
                <a:spcPts val="0"/>
              </a:spcAft>
              <a:buClr>
                <a:schemeClr val="accent1"/>
              </a:buClr>
              <a:buSzPts val="1440"/>
              <a:buFont typeface="Noto Sans Symbols"/>
              <a:buChar char="▶"/>
            </a:pPr>
            <a:r>
              <a:rPr b="0" i="0" lang="en-US" sz="1800" u="none" cap="none" strike="noStrike">
                <a:solidFill>
                  <a:schemeClr val="lt1"/>
                </a:solidFill>
                <a:latin typeface="Century Gothic"/>
                <a:ea typeface="Century Gothic"/>
                <a:cs typeface="Century Gothic"/>
                <a:sym typeface="Century Gothic"/>
              </a:rPr>
              <a:t>Decomposers break down organic waste</a:t>
            </a:r>
          </a:p>
          <a:p>
            <a:pPr indent="-342900" lvl="0" marL="342900" marR="0" rtl="0" algn="l">
              <a:spcBef>
                <a:spcPts val="1000"/>
              </a:spcBef>
              <a:spcAft>
                <a:spcPts val="0"/>
              </a:spcAft>
              <a:buClr>
                <a:schemeClr val="accent1"/>
              </a:buClr>
              <a:buSzPts val="1600"/>
              <a:buFont typeface="Noto Sans Symbols"/>
              <a:buChar char="▶"/>
            </a:pPr>
            <a:r>
              <a:rPr b="0" i="0" lang="en-US" sz="2000" u="none" cap="none" strike="noStrike">
                <a:solidFill>
                  <a:schemeClr val="lt1"/>
                </a:solidFill>
                <a:latin typeface="Century Gothic"/>
                <a:ea typeface="Century Gothic"/>
                <a:cs typeface="Century Gothic"/>
                <a:sym typeface="Century Gothic"/>
              </a:rPr>
              <a:t>The nitrogen cycle is unique: special bacteria serve as connections between reservoir &amp; food web</a:t>
            </a:r>
          </a:p>
          <a:p>
            <a:pPr indent="-342900" lvl="0" marL="342900" marR="0" rtl="0" algn="l">
              <a:spcBef>
                <a:spcPts val="1000"/>
              </a:spcBef>
              <a:spcAft>
                <a:spcPts val="0"/>
              </a:spcAft>
              <a:buClr>
                <a:schemeClr val="accent1"/>
              </a:buClr>
              <a:buSzPts val="1600"/>
              <a:buFont typeface="Noto Sans Symbols"/>
              <a:buChar char="▶"/>
            </a:pPr>
            <a:r>
              <a:rPr b="0" i="0" lang="en-US" sz="2000" u="none" cap="none" strike="noStrike">
                <a:solidFill>
                  <a:schemeClr val="lt1"/>
                </a:solidFill>
                <a:latin typeface="Century Gothic"/>
                <a:ea typeface="Century Gothic"/>
                <a:cs typeface="Century Gothic"/>
                <a:sym typeface="Century Gothic"/>
              </a:rPr>
              <a:t>For each cycle, should know </a:t>
            </a:r>
            <a:r>
              <a:rPr b="0" i="1" lang="en-US" sz="2000" u="none" cap="none" strike="noStrike">
                <a:solidFill>
                  <a:schemeClr val="lt1"/>
                </a:solidFill>
                <a:latin typeface="Century Gothic"/>
                <a:ea typeface="Century Gothic"/>
                <a:cs typeface="Century Gothic"/>
                <a:sym typeface="Century Gothic"/>
              </a:rPr>
              <a:t>why</a:t>
            </a:r>
            <a:r>
              <a:rPr b="0" i="0" lang="en-US" sz="2000" u="none" cap="none" strike="noStrike">
                <a:solidFill>
                  <a:schemeClr val="lt1"/>
                </a:solidFill>
                <a:latin typeface="Century Gothic"/>
                <a:ea typeface="Century Gothic"/>
                <a:cs typeface="Century Gothic"/>
                <a:sym typeface="Century Gothic"/>
              </a:rPr>
              <a:t> it is important:</a:t>
            </a:r>
          </a:p>
          <a:p>
            <a:pPr indent="-285750" lvl="1" marL="742950" marR="0" rtl="0" algn="l">
              <a:spcBef>
                <a:spcPts val="1000"/>
              </a:spcBef>
              <a:spcAft>
                <a:spcPts val="0"/>
              </a:spcAft>
              <a:buClr>
                <a:schemeClr val="accent1"/>
              </a:buClr>
              <a:buSzPts val="1440"/>
              <a:buFont typeface="Noto Sans Symbols"/>
              <a:buChar char="▶"/>
            </a:pPr>
            <a:r>
              <a:rPr b="0" i="0" lang="en-US" sz="1800" u="none" cap="none" strike="noStrike">
                <a:solidFill>
                  <a:schemeClr val="lt1"/>
                </a:solidFill>
                <a:latin typeface="Century Gothic"/>
                <a:ea typeface="Century Gothic"/>
                <a:cs typeface="Century Gothic"/>
                <a:sym typeface="Century Gothic"/>
              </a:rPr>
              <a:t>Carbon found in </a:t>
            </a:r>
            <a:r>
              <a:rPr b="0" i="1" lang="en-US" sz="1800" u="none" cap="none" strike="noStrike">
                <a:solidFill>
                  <a:schemeClr val="lt1"/>
                </a:solidFill>
                <a:latin typeface="Century Gothic"/>
                <a:ea typeface="Century Gothic"/>
                <a:cs typeface="Century Gothic"/>
                <a:sym typeface="Century Gothic"/>
              </a:rPr>
              <a:t>every</a:t>
            </a:r>
            <a:r>
              <a:rPr b="0" i="0" lang="en-US" sz="1800" u="none" cap="none" strike="noStrike">
                <a:solidFill>
                  <a:schemeClr val="lt1"/>
                </a:solidFill>
                <a:latin typeface="Century Gothic"/>
                <a:ea typeface="Century Gothic"/>
                <a:cs typeface="Century Gothic"/>
                <a:sym typeface="Century Gothic"/>
              </a:rPr>
              <a:t> organic molecule</a:t>
            </a:r>
          </a:p>
          <a:p>
            <a:pPr indent="-285750" lvl="1" marL="742950" marR="0" rtl="0" algn="l">
              <a:spcBef>
                <a:spcPts val="1000"/>
              </a:spcBef>
              <a:spcAft>
                <a:spcPts val="0"/>
              </a:spcAft>
              <a:buClr>
                <a:schemeClr val="accent1"/>
              </a:buClr>
              <a:buSzPts val="1440"/>
              <a:buFont typeface="Noto Sans Symbols"/>
              <a:buChar char="▶"/>
            </a:pPr>
            <a:r>
              <a:rPr b="0" i="0" lang="en-US" sz="1800" u="none" cap="none" strike="noStrike">
                <a:solidFill>
                  <a:schemeClr val="lt1"/>
                </a:solidFill>
                <a:latin typeface="Century Gothic"/>
                <a:ea typeface="Century Gothic"/>
                <a:cs typeface="Century Gothic"/>
                <a:sym typeface="Century Gothic"/>
              </a:rPr>
              <a:t>Nitrogen found in </a:t>
            </a:r>
            <a:r>
              <a:rPr b="0" i="1" lang="en-US" sz="1800" u="none" cap="none" strike="noStrike">
                <a:solidFill>
                  <a:schemeClr val="lt1"/>
                </a:solidFill>
                <a:latin typeface="Century Gothic"/>
                <a:ea typeface="Century Gothic"/>
                <a:cs typeface="Century Gothic"/>
                <a:sym typeface="Century Gothic"/>
              </a:rPr>
              <a:t>every</a:t>
            </a:r>
            <a:r>
              <a:rPr b="0" i="0" lang="en-US" sz="1800" u="none" cap="none" strike="noStrike">
                <a:solidFill>
                  <a:schemeClr val="lt1"/>
                </a:solidFill>
                <a:latin typeface="Century Gothic"/>
                <a:ea typeface="Century Gothic"/>
                <a:cs typeface="Century Gothic"/>
                <a:sym typeface="Century Gothic"/>
              </a:rPr>
              <a:t> amino acid → proteins</a:t>
            </a:r>
          </a:p>
          <a:p>
            <a:pPr indent="-285750" lvl="1" marL="742950" marR="0" rtl="0" algn="l">
              <a:spcBef>
                <a:spcPts val="1000"/>
              </a:spcBef>
              <a:spcAft>
                <a:spcPts val="0"/>
              </a:spcAft>
              <a:buClr>
                <a:schemeClr val="accent1"/>
              </a:buClr>
              <a:buSzPts val="1440"/>
              <a:buFont typeface="Noto Sans Symbols"/>
              <a:buChar char="▶"/>
            </a:pPr>
            <a:r>
              <a:rPr b="0" i="0" lang="en-US" sz="1800" u="none" cap="none" strike="noStrike">
                <a:solidFill>
                  <a:schemeClr val="lt1"/>
                </a:solidFill>
                <a:latin typeface="Century Gothic"/>
                <a:ea typeface="Century Gothic"/>
                <a:cs typeface="Century Gothic"/>
                <a:sym typeface="Century Gothic"/>
              </a:rPr>
              <a:t>Phosphorus found in </a:t>
            </a:r>
            <a:r>
              <a:rPr b="0" i="1" lang="en-US" sz="1800" u="none" cap="none" strike="noStrike">
                <a:solidFill>
                  <a:schemeClr val="lt1"/>
                </a:solidFill>
                <a:latin typeface="Century Gothic"/>
                <a:ea typeface="Century Gothic"/>
                <a:cs typeface="Century Gothic"/>
                <a:sym typeface="Century Gothic"/>
              </a:rPr>
              <a:t>every</a:t>
            </a:r>
            <a:r>
              <a:rPr b="0" i="0" lang="en-US" sz="1800" u="none" cap="none" strike="noStrike">
                <a:solidFill>
                  <a:schemeClr val="lt1"/>
                </a:solidFill>
                <a:latin typeface="Century Gothic"/>
                <a:ea typeface="Century Gothic"/>
                <a:cs typeface="Century Gothic"/>
                <a:sym typeface="Century Gothic"/>
              </a:rPr>
              <a:t> nucleic acid → DNA &amp; RNA</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Shape 204"/>
          <p:cNvSpPr txBox="1"/>
          <p:nvPr>
            <p:ph type="title"/>
          </p:nvPr>
        </p:nvSpPr>
        <p:spPr>
          <a:xfrm>
            <a:off x="1154956" y="2861733"/>
            <a:ext cx="8825657" cy="1915647"/>
          </a:xfrm>
          <a:prstGeom prst="rect">
            <a:avLst/>
          </a:prstGeom>
          <a:noFill/>
          <a:ln>
            <a:noFill/>
          </a:ln>
        </p:spPr>
        <p:txBody>
          <a:bodyPr anchorCtr="0" anchor="b" bIns="45700" lIns="91425" rIns="91425" wrap="square" tIns="45700">
            <a:noAutofit/>
          </a:bodyPr>
          <a:lstStyle/>
          <a:p>
            <a:pPr indent="-254000" lvl="0" marL="0" marR="0" rtl="0" algn="l">
              <a:spcBef>
                <a:spcPts val="0"/>
              </a:spcBef>
              <a:buClr>
                <a:schemeClr val="lt2"/>
              </a:buClr>
              <a:buSzPts val="4000"/>
              <a:buFont typeface="Century Gothic"/>
              <a:buNone/>
            </a:pPr>
            <a:r>
              <a:rPr b="0" i="0" lang="en-US" sz="4000" u="none" cap="none" strike="noStrike">
                <a:solidFill>
                  <a:schemeClr val="lt2"/>
                </a:solidFill>
                <a:latin typeface="Century Gothic"/>
                <a:ea typeface="Century Gothic"/>
                <a:cs typeface="Century Gothic"/>
                <a:sym typeface="Century Gothic"/>
              </a:rPr>
              <a:t>Conservation</a:t>
            </a:r>
          </a:p>
        </p:txBody>
      </p:sp>
      <p:sp>
        <p:nvSpPr>
          <p:cNvPr id="205" name="Shape 205"/>
          <p:cNvSpPr txBox="1"/>
          <p:nvPr>
            <p:ph idx="1" type="body"/>
          </p:nvPr>
        </p:nvSpPr>
        <p:spPr>
          <a:xfrm>
            <a:off x="1154955" y="4777381"/>
            <a:ext cx="8825658" cy="860400"/>
          </a:xfrm>
          <a:prstGeom prst="rect">
            <a:avLst/>
          </a:prstGeom>
          <a:noFill/>
          <a:ln>
            <a:noFill/>
          </a:ln>
        </p:spPr>
        <p:txBody>
          <a:bodyPr anchorCtr="0" anchor="t" bIns="45700" lIns="91425" rIns="91425" wrap="square" tIns="45700">
            <a:noAutofit/>
          </a:bodyPr>
          <a:lstStyle/>
          <a:p>
            <a:pPr indent="-101600" lvl="0" marL="0" marR="0" rtl="0" algn="l">
              <a:spcBef>
                <a:spcPts val="0"/>
              </a:spcBef>
              <a:spcAft>
                <a:spcPts val="0"/>
              </a:spcAft>
              <a:buClr>
                <a:schemeClr val="accent1"/>
              </a:buClr>
              <a:buSzPts val="1600"/>
              <a:buFont typeface="Noto Sans Symbols"/>
              <a:buNone/>
            </a:pPr>
            <a:r>
              <a:t/>
            </a:r>
            <a:endParaRPr b="0" i="0" sz="2000" u="none" cap="none" strike="noStrike">
              <a:solidFill>
                <a:schemeClr val="accent1"/>
              </a:solidFill>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Shape 210"/>
          <p:cNvSpPr txBox="1"/>
          <p:nvPr>
            <p:ph type="title"/>
          </p:nvPr>
        </p:nvSpPr>
        <p:spPr>
          <a:xfrm>
            <a:off x="646111" y="452718"/>
            <a:ext cx="9404723" cy="1400530"/>
          </a:xfrm>
          <a:prstGeom prst="rect">
            <a:avLst/>
          </a:prstGeom>
          <a:noFill/>
          <a:ln>
            <a:noFill/>
          </a:ln>
        </p:spPr>
        <p:txBody>
          <a:bodyPr anchorCtr="0" anchor="t" bIns="45700" lIns="91425" rIns="91425" wrap="square" tIns="45700">
            <a:noAutofit/>
          </a:bodyPr>
          <a:lstStyle/>
          <a:p>
            <a:pPr indent="-266700" lvl="0" marL="0" marR="0" rtl="0" algn="l">
              <a:spcBef>
                <a:spcPts val="0"/>
              </a:spcBef>
              <a:buClr>
                <a:schemeClr val="lt2"/>
              </a:buClr>
              <a:buSzPts val="4200"/>
              <a:buFont typeface="Century Gothic"/>
              <a:buNone/>
            </a:pPr>
            <a:r>
              <a:rPr b="0" i="0" lang="en-US" sz="4200" u="none" cap="none" strike="noStrike">
                <a:solidFill>
                  <a:schemeClr val="lt2"/>
                </a:solidFill>
                <a:latin typeface="Century Gothic"/>
                <a:ea typeface="Century Gothic"/>
                <a:cs typeface="Century Gothic"/>
                <a:sym typeface="Century Gothic"/>
              </a:rPr>
              <a:t>What to conserve?</a:t>
            </a:r>
          </a:p>
        </p:txBody>
      </p:sp>
      <p:sp>
        <p:nvSpPr>
          <p:cNvPr id="211" name="Shape 211"/>
          <p:cNvSpPr txBox="1"/>
          <p:nvPr>
            <p:ph idx="1" type="body"/>
          </p:nvPr>
        </p:nvSpPr>
        <p:spPr>
          <a:xfrm>
            <a:off x="1103312" y="2060575"/>
            <a:ext cx="6037076" cy="4195763"/>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chemeClr val="accent1"/>
              </a:buClr>
              <a:buSzPts val="1440"/>
              <a:buFont typeface="Noto Sans Symbols"/>
              <a:buChar char="▶"/>
            </a:pPr>
            <a:r>
              <a:rPr b="0" i="0" lang="en-US" sz="1800" u="none" cap="none" strike="noStrike">
                <a:solidFill>
                  <a:schemeClr val="accent2"/>
                </a:solidFill>
                <a:latin typeface="Century Gothic"/>
                <a:ea typeface="Century Gothic"/>
                <a:cs typeface="Century Gothic"/>
                <a:sym typeface="Century Gothic"/>
              </a:rPr>
              <a:t>Conservation</a:t>
            </a:r>
            <a:r>
              <a:rPr b="0" i="0" lang="en-US" sz="1800" u="none" cap="none" strike="noStrike">
                <a:solidFill>
                  <a:schemeClr val="lt1"/>
                </a:solidFill>
                <a:latin typeface="Century Gothic"/>
                <a:ea typeface="Century Gothic"/>
                <a:cs typeface="Century Gothic"/>
                <a:sym typeface="Century Gothic"/>
              </a:rPr>
              <a:t> is focused on preserving biodiversity</a:t>
            </a:r>
          </a:p>
          <a:p>
            <a:pPr indent="-342900" lvl="0" marL="342900" marR="0" rtl="0" algn="l">
              <a:spcBef>
                <a:spcPts val="1000"/>
              </a:spcBef>
              <a:spcAft>
                <a:spcPts val="0"/>
              </a:spcAft>
              <a:buClr>
                <a:schemeClr val="accent1"/>
              </a:buClr>
              <a:buSzPts val="1440"/>
              <a:buFont typeface="Noto Sans Symbols"/>
              <a:buChar char="▶"/>
            </a:pPr>
            <a:r>
              <a:rPr b="0" i="0" lang="en-US" sz="1800" u="none" cap="none" strike="noStrike">
                <a:solidFill>
                  <a:schemeClr val="lt1"/>
                </a:solidFill>
                <a:latin typeface="Century Gothic"/>
                <a:ea typeface="Century Gothic"/>
                <a:cs typeface="Century Gothic"/>
                <a:sym typeface="Century Gothic"/>
              </a:rPr>
              <a:t>Different aspects of biodiversity</a:t>
            </a:r>
          </a:p>
          <a:p>
            <a:pPr indent="-285750" lvl="1" marL="742950" marR="0" rtl="0" algn="l">
              <a:spcBef>
                <a:spcPts val="1000"/>
              </a:spcBef>
              <a:spcAft>
                <a:spcPts val="0"/>
              </a:spcAft>
              <a:buClr>
                <a:schemeClr val="accent1"/>
              </a:buClr>
              <a:buSzPts val="1280"/>
              <a:buFont typeface="Noto Sans Symbols"/>
              <a:buChar char="▶"/>
            </a:pPr>
            <a:r>
              <a:rPr b="0" i="0" lang="en-US" sz="1600" u="none" cap="none" strike="noStrike">
                <a:solidFill>
                  <a:schemeClr val="lt1"/>
                </a:solidFill>
                <a:latin typeface="Century Gothic"/>
                <a:ea typeface="Century Gothic"/>
                <a:cs typeface="Century Gothic"/>
                <a:sym typeface="Century Gothic"/>
              </a:rPr>
              <a:t>Ecosystem diversity</a:t>
            </a:r>
          </a:p>
          <a:p>
            <a:pPr indent="-285750" lvl="1" marL="742950" marR="0" rtl="0" algn="l">
              <a:spcBef>
                <a:spcPts val="1000"/>
              </a:spcBef>
              <a:spcAft>
                <a:spcPts val="0"/>
              </a:spcAft>
              <a:buClr>
                <a:schemeClr val="accent1"/>
              </a:buClr>
              <a:buSzPts val="1280"/>
              <a:buFont typeface="Noto Sans Symbols"/>
              <a:buChar char="▶"/>
            </a:pPr>
            <a:r>
              <a:rPr b="0" i="0" lang="en-US" sz="1600" u="none" cap="none" strike="noStrike">
                <a:solidFill>
                  <a:schemeClr val="lt1"/>
                </a:solidFill>
                <a:latin typeface="Century Gothic"/>
                <a:ea typeface="Century Gothic"/>
                <a:cs typeface="Century Gothic"/>
                <a:sym typeface="Century Gothic"/>
              </a:rPr>
              <a:t>Species diversity → Diversity within a community</a:t>
            </a:r>
          </a:p>
          <a:p>
            <a:pPr indent="-285750" lvl="1" marL="742950" marR="0" rtl="0" algn="l">
              <a:spcBef>
                <a:spcPts val="1000"/>
              </a:spcBef>
              <a:spcAft>
                <a:spcPts val="0"/>
              </a:spcAft>
              <a:buClr>
                <a:schemeClr val="accent1"/>
              </a:buClr>
              <a:buSzPts val="1280"/>
              <a:buFont typeface="Noto Sans Symbols"/>
              <a:buChar char="▶"/>
            </a:pPr>
            <a:r>
              <a:rPr b="0" i="0" lang="en-US" sz="1600" u="none" cap="none" strike="noStrike">
                <a:solidFill>
                  <a:schemeClr val="lt1"/>
                </a:solidFill>
                <a:latin typeface="Century Gothic"/>
                <a:ea typeface="Century Gothic"/>
                <a:cs typeface="Century Gothic"/>
                <a:sym typeface="Century Gothic"/>
              </a:rPr>
              <a:t>Genetic diversity → Diversity within a population</a:t>
            </a:r>
          </a:p>
          <a:p>
            <a:pPr indent="-342900" lvl="0" marL="342900" marR="0" rtl="0" algn="l">
              <a:spcBef>
                <a:spcPts val="1000"/>
              </a:spcBef>
              <a:spcAft>
                <a:spcPts val="0"/>
              </a:spcAft>
              <a:buClr>
                <a:schemeClr val="accent1"/>
              </a:buClr>
              <a:buSzPts val="1440"/>
              <a:buFont typeface="Noto Sans Symbols"/>
              <a:buChar char="▶"/>
            </a:pPr>
            <a:r>
              <a:rPr b="0" i="0" lang="en-US" sz="1800" u="none" cap="none" strike="noStrike">
                <a:solidFill>
                  <a:schemeClr val="lt1"/>
                </a:solidFill>
                <a:latin typeface="Century Gothic"/>
                <a:ea typeface="Century Gothic"/>
                <a:cs typeface="Century Gothic"/>
                <a:sym typeface="Century Gothic"/>
              </a:rPr>
              <a:t>Often need to evaluate trade-offs: can’t preserve all three aspects</a:t>
            </a:r>
          </a:p>
        </p:txBody>
      </p:sp>
      <p:pic>
        <p:nvPicPr>
          <p:cNvPr descr="figure_16_04.jpg" id="212" name="Shape 212"/>
          <p:cNvPicPr preferRelativeResize="0"/>
          <p:nvPr>
            <p:ph idx="2" type="body"/>
          </p:nvPr>
        </p:nvPicPr>
        <p:blipFill rotWithShape="1">
          <a:blip r:embed="rId3">
            <a:alphaModFix/>
          </a:blip>
          <a:srcRect b="0" l="0" r="0" t="0"/>
          <a:stretch/>
        </p:blipFill>
        <p:spPr>
          <a:xfrm>
            <a:off x="7447177" y="469408"/>
            <a:ext cx="2035487" cy="5871595"/>
          </a:xfrm>
          <a:prstGeom prst="rect">
            <a:avLst/>
          </a:prstGeom>
          <a:noFill/>
          <a:ln>
            <a:noFill/>
          </a:ln>
        </p:spPr>
      </p:pic>
      <p:pic>
        <p:nvPicPr>
          <p:cNvPr descr="figure_16_04.jpg" id="213" name="Shape 213"/>
          <p:cNvPicPr preferRelativeResize="0"/>
          <p:nvPr/>
        </p:nvPicPr>
        <p:blipFill rotWithShape="1">
          <a:blip r:embed="rId4">
            <a:alphaModFix/>
          </a:blip>
          <a:srcRect b="0" l="-1" r="0" t="0"/>
          <a:stretch/>
        </p:blipFill>
        <p:spPr>
          <a:xfrm>
            <a:off x="7447176" y="6341002"/>
            <a:ext cx="2036393" cy="22065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on">
  <a:themeElements>
    <a:clrScheme name="Ion">
      <a:dk1>
        <a:srgbClr val="000000"/>
      </a:dk1>
      <a:lt1>
        <a:srgbClr val="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